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6" r:id="rId2"/>
    <p:sldId id="256" r:id="rId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CC0000"/>
    <a:srgbClr val="D9253A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5193C4-9BE5-4C76-B216-FE0514F782BA}" v="2" dt="2026-08-04T03:57:10.0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a Veliz" userId="78c92eb7c1766dee" providerId="LiveId" clId="{C1586D66-40BB-4A2A-9DF7-855075AC7DBF}"/>
    <pc:docChg chg="undo redo custSel addSld delSld modSld sldOrd">
      <pc:chgData name="Karina Veliz" userId="78c92eb7c1766dee" providerId="LiveId" clId="{C1586D66-40BB-4A2A-9DF7-855075AC7DBF}" dt="2026-08-11T19:29:09.852" v="456" actId="2696"/>
      <pc:docMkLst>
        <pc:docMk/>
      </pc:docMkLst>
      <pc:sldChg chg="addSp delSp modSp add del mod setBg">
        <pc:chgData name="Karina Veliz" userId="78c92eb7c1766dee" providerId="LiveId" clId="{C1586D66-40BB-4A2A-9DF7-855075AC7DBF}" dt="2026-08-04T03:59:33.975" v="455" actId="1076"/>
        <pc:sldMkLst>
          <pc:docMk/>
          <pc:sldMk cId="2486560369" sldId="256"/>
        </pc:sldMkLst>
        <pc:spChg chg="mod">
          <ac:chgData name="Karina Veliz" userId="78c92eb7c1766dee" providerId="LiveId" clId="{C1586D66-40BB-4A2A-9DF7-855075AC7DBF}" dt="2026-08-04T03:40:24.816" v="276" actId="255"/>
          <ac:spMkLst>
            <pc:docMk/>
            <pc:sldMk cId="2486560369" sldId="256"/>
            <ac:spMk id="11" creationId="{E6C78FB3-0775-5DDB-A1ED-162248ECE16E}"/>
          </ac:spMkLst>
        </pc:spChg>
        <pc:spChg chg="add mod">
          <ac:chgData name="Karina Veliz" userId="78c92eb7c1766dee" providerId="LiveId" clId="{C1586D66-40BB-4A2A-9DF7-855075AC7DBF}" dt="2026-08-04T03:40:44.545" v="282" actId="121"/>
          <ac:spMkLst>
            <pc:docMk/>
            <pc:sldMk cId="2486560369" sldId="256"/>
            <ac:spMk id="13" creationId="{9FEAFAEE-F3A1-1241-C050-3EB15AD9336C}"/>
          </ac:spMkLst>
        </pc:spChg>
        <pc:spChg chg="add mod ord">
          <ac:chgData name="Karina Veliz" userId="78c92eb7c1766dee" providerId="LiveId" clId="{C1586D66-40BB-4A2A-9DF7-855075AC7DBF}" dt="2026-08-04T03:40:01.459" v="275" actId="164"/>
          <ac:spMkLst>
            <pc:docMk/>
            <pc:sldMk cId="2486560369" sldId="256"/>
            <ac:spMk id="15" creationId="{A4D90FC1-B07E-8ACF-3233-3E9A8AFD37B1}"/>
          </ac:spMkLst>
        </pc:spChg>
        <pc:spChg chg="add mod">
          <ac:chgData name="Karina Veliz" userId="78c92eb7c1766dee" providerId="LiveId" clId="{C1586D66-40BB-4A2A-9DF7-855075AC7DBF}" dt="2026-08-04T03:59:33.975" v="455" actId="1076"/>
          <ac:spMkLst>
            <pc:docMk/>
            <pc:sldMk cId="2486560369" sldId="256"/>
            <ac:spMk id="17" creationId="{5DDC138D-92EC-8582-4228-74E9ED6D4DAA}"/>
          </ac:spMkLst>
        </pc:spChg>
        <pc:grpChg chg="add mod">
          <ac:chgData name="Karina Veliz" userId="78c92eb7c1766dee" providerId="LiveId" clId="{C1586D66-40BB-4A2A-9DF7-855075AC7DBF}" dt="2026-08-04T03:40:56.185" v="284" actId="14100"/>
          <ac:grpSpMkLst>
            <pc:docMk/>
            <pc:sldMk cId="2486560369" sldId="256"/>
            <ac:grpSpMk id="16" creationId="{937F0147-8B8B-00BB-7019-75E2D54AF2A6}"/>
          </ac:grpSpMkLst>
        </pc:grpChg>
        <pc:picChg chg="mod">
          <ac:chgData name="Karina Veliz" userId="78c92eb7c1766dee" providerId="LiveId" clId="{C1586D66-40BB-4A2A-9DF7-855075AC7DBF}" dt="2026-08-04T03:40:29.828" v="278" actId="1076"/>
          <ac:picMkLst>
            <pc:docMk/>
            <pc:sldMk cId="2486560369" sldId="256"/>
            <ac:picMk id="5" creationId="{24D3F7C4-BC37-1A59-9B4C-8C759745A9F1}"/>
          </ac:picMkLst>
        </pc:picChg>
        <pc:picChg chg="mod">
          <ac:chgData name="Karina Veliz" userId="78c92eb7c1766dee" providerId="LiveId" clId="{C1586D66-40BB-4A2A-9DF7-855075AC7DBF}" dt="2026-08-04T03:40:35.140" v="280" actId="1076"/>
          <ac:picMkLst>
            <pc:docMk/>
            <pc:sldMk cId="2486560369" sldId="256"/>
            <ac:picMk id="7" creationId="{CBD53F8B-DD8A-343D-CC88-2C18490FEC4A}"/>
          </ac:picMkLst>
        </pc:picChg>
      </pc:sldChg>
      <pc:sldChg chg="del">
        <pc:chgData name="Karina Veliz" userId="78c92eb7c1766dee" providerId="LiveId" clId="{C1586D66-40BB-4A2A-9DF7-855075AC7DBF}" dt="2026-08-11T19:29:09.852" v="456" actId="2696"/>
        <pc:sldMkLst>
          <pc:docMk/>
          <pc:sldMk cId="3694485522" sldId="275"/>
        </pc:sldMkLst>
      </pc:sldChg>
      <pc:sldChg chg="addSp delSp modSp mod ord">
        <pc:chgData name="Karina Veliz" userId="78c92eb7c1766dee" providerId="LiveId" clId="{C1586D66-40BB-4A2A-9DF7-855075AC7DBF}" dt="2026-08-04T03:52:56.720" v="382" actId="207"/>
        <pc:sldMkLst>
          <pc:docMk/>
          <pc:sldMk cId="1804504290" sldId="276"/>
        </pc:sldMkLst>
        <pc:spChg chg="mod">
          <ac:chgData name="Karina Veliz" userId="78c92eb7c1766dee" providerId="LiveId" clId="{C1586D66-40BB-4A2A-9DF7-855075AC7DBF}" dt="2026-08-04T03:52:56.720" v="382" actId="207"/>
          <ac:spMkLst>
            <pc:docMk/>
            <pc:sldMk cId="1804504290" sldId="276"/>
            <ac:spMk id="10" creationId="{1D97595D-AE28-7D00-7748-3D9A219756F2}"/>
          </ac:spMkLst>
        </pc:spChg>
        <pc:spChg chg="add mod">
          <ac:chgData name="Karina Veliz" userId="78c92eb7c1766dee" providerId="LiveId" clId="{C1586D66-40BB-4A2A-9DF7-855075AC7DBF}" dt="2026-08-04T03:28:27.891" v="85" actId="255"/>
          <ac:spMkLst>
            <pc:docMk/>
            <pc:sldMk cId="1804504290" sldId="276"/>
            <ac:spMk id="11" creationId="{A6937B74-CF38-A9D6-DA06-7AED28FF85D4}"/>
          </ac:spMkLst>
        </pc:spChg>
        <pc:spChg chg="add mod">
          <ac:chgData name="Karina Veliz" userId="78c92eb7c1766dee" providerId="LiveId" clId="{C1586D66-40BB-4A2A-9DF7-855075AC7DBF}" dt="2026-08-04T03:52:50.611" v="371" actId="1076"/>
          <ac:spMkLst>
            <pc:docMk/>
            <pc:sldMk cId="1804504290" sldId="276"/>
            <ac:spMk id="13" creationId="{9D20F29D-83D0-949B-575C-7F7DDFDF4C38}"/>
          </ac:spMkLst>
        </pc:spChg>
      </pc:sldChg>
      <pc:sldMasterChg chg="delSldLayout">
        <pc:chgData name="Karina Veliz" userId="78c92eb7c1766dee" providerId="LiveId" clId="{C1586D66-40BB-4A2A-9DF7-855075AC7DBF}" dt="2026-08-11T19:29:09.852" v="456" actId="2696"/>
        <pc:sldMasterMkLst>
          <pc:docMk/>
          <pc:sldMasterMk cId="287875855" sldId="2147483648"/>
        </pc:sldMasterMkLst>
        <pc:sldLayoutChg chg="del">
          <pc:chgData name="Karina Veliz" userId="78c92eb7c1766dee" providerId="LiveId" clId="{C1586D66-40BB-4A2A-9DF7-855075AC7DBF}" dt="2026-08-11T19:29:09.852" v="456" actId="2696"/>
          <pc:sldLayoutMkLst>
            <pc:docMk/>
            <pc:sldMasterMk cId="287875855" sldId="2147483648"/>
            <pc:sldLayoutMk cId="1383597553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43285-971A-4458-8C95-8DD98F01DB90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D6711-24D5-469A-ADEB-45BCA40ABAC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3887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FEB615-3542-9C82-1710-CB1116004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3DB385-C6CB-837E-28F5-418F4C296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1BCE55-0603-963D-0B85-0EFDC5D03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E7886C-B1E3-8A81-ED4B-83B909E9F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620675-0B6D-6AED-5B34-BB10B70CD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7986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DBD8B7-2318-4670-9FD1-D1FBD2031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714D54A-09B3-0042-CF85-0299D453DB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CA87CC-9236-5526-BA3C-D794DA54A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DCB2A9-A947-83F2-7B7D-367EDBC6B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F954D9-3947-366A-D3C5-33026287A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4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C7466B8-0170-A219-163F-B8B07914A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A601C6-AA21-8971-CA8E-D56A645147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286864-F282-42DB-622B-9DF825696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E318CF-50DC-E99A-DD8D-C83A8902E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89E4D1-9C70-B750-CC08-F4F08669D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65398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B4100D-4FE1-5D5A-8DDE-58158DA4C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4FBB0F-29B0-5C34-936F-341B6EE1E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1530AD-FFF7-C5D3-F2B1-34A089A4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28632B-C5CE-4755-FAA8-6C09D89D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A94619-C803-FB4D-4BB5-F53BDB873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4564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98A225-99EB-EDCF-33FF-1BFDD79D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E6A443-7531-8572-48AF-915192BC0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21B8AC-A7A9-DBCC-1409-9383BD42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CB1C1B-B92F-0E86-0C8F-3427171F3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5F5EF6-5E35-64F1-4C1D-95C483929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9356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80E497-8ECC-FF3A-0AB3-2668534D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31EA2A-6E31-1ED7-2B4E-8D1994D655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48AADC-8B54-A7D9-7C7A-EE21BB0D8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4F5A4E-7C18-6651-5C85-8CA1789CA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227CF3D-D6AE-23E1-A884-0A97EEE66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56DC5B-C895-84F1-DD6C-A5D2BEA2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60955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D5B02-812C-36E4-7772-BD66A2E2E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9FAF7F-F640-6FC0-92F4-21F9D0B87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0FC26D-1EB0-B969-7BEB-9101612298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5EB3F63-FB58-DD66-93A3-C17A31B06F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8050A19-4B44-7987-56CD-AB04AE1186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8E5844F-A4ED-6A3E-6DA7-B47DBD1E1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FF29DD7-4622-1E32-8E36-31AF41A78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30CEC16-479C-461A-1F7D-302F9F353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9947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3A6F91-FFA1-7BA9-955F-F04B763CA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AD6B3EE-07C3-CA77-B04F-181D9DB1A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9A04C-E94B-7F37-6A59-8542F73C9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1A3536A-D817-43BB-68A1-30521DCCF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0380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1712019-A2A7-45AE-9D3D-AE43332F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C940953-9C1F-E62E-916B-02C02836D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926DF1-DCBF-4F3C-8375-2C5418573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363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132FB1-607F-A60B-4513-44BB16F11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694930-2407-8AA7-EA35-1F5CAE6F5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62B707A-E336-61A6-BE0E-1909509AC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DF49F30-432C-3E9D-1766-E1F7636F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13301A-812C-DC67-595E-6FD19C3BB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D329ED-34D1-C9EF-A81D-474897FFE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39453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A8DB1-F29F-BEB1-AFCA-AB207A48E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8316C32-E002-0AC9-BE46-ABE4817BE8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8D2DBD-4E42-4E38-6B81-C1C58142E6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5093697-141A-F183-7CD1-DF7DFF644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82C6D7-EAB7-B720-559D-7BAB40F8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A5F5A37-5DC1-5DB4-01BE-069C2A82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1898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333102F-D277-C0A0-BA4A-65CBC0EA9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B41FF44-9DF9-8599-B9AD-AA69164C7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ED2190-D31A-E49C-81D5-7023775AE2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A9E2B4-1AC4-42E9-B282-5FF7D7A7662F}" type="datetimeFigureOut">
              <a:rPr lang="es-AR" smtClean="0"/>
              <a:t>11/8/2026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6C94DC-4EE7-B9A6-E468-5514049CBD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AF2C7D-2EA2-93E4-FC63-88FC467FF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826089-A22B-4C93-80AA-192075857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87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5EDC76F-20C6-C7DD-E7FB-331E76B6F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158" y="242949"/>
            <a:ext cx="1478790" cy="144774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7D1E35F-22C1-B89D-6237-B44401A70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7" b="15402"/>
          <a:stretch>
            <a:fillRect/>
          </a:stretch>
        </p:blipFill>
        <p:spPr>
          <a:xfrm>
            <a:off x="221072" y="145027"/>
            <a:ext cx="1568399" cy="1617710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250B9D69-3435-8077-20DD-185337A411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b="1" spc="300" dirty="0">
                <a:solidFill>
                  <a:srgbClr val="990000"/>
                </a:solidFill>
              </a:rPr>
              <a:t>XXVI Congreso Argentino de Dermatología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D97595D-AE28-7D00-7748-3D9A219756F2}"/>
              </a:ext>
            </a:extLst>
          </p:cNvPr>
          <p:cNvSpPr/>
          <p:nvPr/>
        </p:nvSpPr>
        <p:spPr>
          <a:xfrm>
            <a:off x="0" y="1762736"/>
            <a:ext cx="12192000" cy="5095263"/>
          </a:xfrm>
          <a:prstGeom prst="rect">
            <a:avLst/>
          </a:prstGeom>
          <a:blipFill dpi="0" rotWithShape="1">
            <a:blip r:embed="rId4">
              <a:alphaModFix amt="8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6937B74-CF38-A9D6-DA06-7AED28FF85D4}"/>
              </a:ext>
            </a:extLst>
          </p:cNvPr>
          <p:cNvSpPr txBox="1"/>
          <p:nvPr/>
        </p:nvSpPr>
        <p:spPr>
          <a:xfrm>
            <a:off x="452283" y="2399071"/>
            <a:ext cx="4532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chemeClr val="bg1"/>
                </a:solidFill>
              </a:rPr>
              <a:t>Nombre y apellido del Disertante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20F29D-83D0-949B-575C-7F7DDFDF4C38}"/>
              </a:ext>
            </a:extLst>
          </p:cNvPr>
          <p:cNvSpPr txBox="1"/>
          <p:nvPr/>
        </p:nvSpPr>
        <p:spPr>
          <a:xfrm>
            <a:off x="3584129" y="3895302"/>
            <a:ext cx="5023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b="1" dirty="0">
                <a:solidFill>
                  <a:schemeClr val="bg1"/>
                </a:solidFill>
              </a:rPr>
              <a:t>TITULO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180450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937F0147-8B8B-00BB-7019-75E2D54AF2A6}"/>
              </a:ext>
            </a:extLst>
          </p:cNvPr>
          <p:cNvGrpSpPr/>
          <p:nvPr/>
        </p:nvGrpSpPr>
        <p:grpSpPr>
          <a:xfrm>
            <a:off x="0" y="5613063"/>
            <a:ext cx="12192000" cy="1244937"/>
            <a:chOff x="0" y="5613063"/>
            <a:chExt cx="12192000" cy="1244937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A4D90FC1-B07E-8ACF-3233-3E9A8AFD37B1}"/>
                </a:ext>
              </a:extLst>
            </p:cNvPr>
            <p:cNvSpPr/>
            <p:nvPr/>
          </p:nvSpPr>
          <p:spPr>
            <a:xfrm>
              <a:off x="0" y="5613063"/>
              <a:ext cx="12192000" cy="1244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4D3F7C4-BC37-1A59-9B4C-8C759745A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36" b="16788"/>
            <a:stretch>
              <a:fillRect/>
            </a:stretch>
          </p:blipFill>
          <p:spPr>
            <a:xfrm>
              <a:off x="2751293" y="5819383"/>
              <a:ext cx="897234" cy="905479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CBD53F8B-DD8A-343D-CC88-2C18490FE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1451" y="5794222"/>
              <a:ext cx="924899" cy="905479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E6C78FB3-0775-5DDB-A1ED-162248ECE16E}"/>
                </a:ext>
              </a:extLst>
            </p:cNvPr>
            <p:cNvSpPr txBox="1"/>
            <p:nvPr/>
          </p:nvSpPr>
          <p:spPr>
            <a:xfrm>
              <a:off x="241160" y="6109644"/>
              <a:ext cx="28461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400" b="1" spc="300" dirty="0">
                  <a:solidFill>
                    <a:srgbClr val="990000"/>
                  </a:solidFill>
                </a:rPr>
                <a:t>SAD 2026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9FEAFAEE-F3A1-1241-C050-3EB15AD9336C}"/>
                </a:ext>
              </a:extLst>
            </p:cNvPr>
            <p:cNvSpPr txBox="1"/>
            <p:nvPr/>
          </p:nvSpPr>
          <p:spPr>
            <a:xfrm>
              <a:off x="7188605" y="6140421"/>
              <a:ext cx="45326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AR" sz="2000" dirty="0">
                  <a:solidFill>
                    <a:srgbClr val="990000"/>
                  </a:solidFill>
                </a:rPr>
                <a:t>Nombre y apellido del Disertante</a:t>
              </a:r>
            </a:p>
          </p:txBody>
        </p:sp>
      </p:grp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DDC138D-92EC-8582-4228-74E9ED6D4DAA}"/>
              </a:ext>
            </a:extLst>
          </p:cNvPr>
          <p:cNvSpPr/>
          <p:nvPr/>
        </p:nvSpPr>
        <p:spPr>
          <a:xfrm>
            <a:off x="186813" y="66006"/>
            <a:ext cx="11818374" cy="5650217"/>
          </a:xfrm>
          <a:prstGeom prst="rect">
            <a:avLst/>
          </a:prstGeom>
          <a:solidFill>
            <a:schemeClr val="bg1"/>
          </a:solidFill>
          <a:ln w="63500" cmpd="thickThin">
            <a:solidFill>
              <a:srgbClr val="99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865603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21</Words>
  <Application>Microsoft Office PowerPoint</Application>
  <PresentationFormat>Panorámica</PresentationFormat>
  <Paragraphs>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de Office</vt:lpstr>
      <vt:lpstr>XXVI Congreso Argentino de Dermatología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Karina Veliz</dc:creator>
  <cp:lastModifiedBy>Karina Veliz</cp:lastModifiedBy>
  <cp:revision>1</cp:revision>
  <dcterms:created xsi:type="dcterms:W3CDTF">2026-08-04T03:05:11Z</dcterms:created>
  <dcterms:modified xsi:type="dcterms:W3CDTF">2026-08-11T19:29:13Z</dcterms:modified>
</cp:coreProperties>
</file>