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76" r:id="rId2"/>
    <p:sldId id="256" r:id="rId3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00"/>
    <a:srgbClr val="CC0000"/>
    <a:srgbClr val="D9253A"/>
    <a:srgbClr val="99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rina Veliz" userId="78c92eb7c1766dee" providerId="LiveId" clId="{C1586D66-40BB-4A2A-9DF7-855075AC7DBF}"/>
    <pc:docChg chg="custSel addSld delSld modSld">
      <pc:chgData name="Karina Veliz" userId="78c92eb7c1766dee" providerId="LiveId" clId="{C1586D66-40BB-4A2A-9DF7-855075AC7DBF}" dt="2026-08-13T11:48:46.954" v="46" actId="478"/>
      <pc:docMkLst>
        <pc:docMk/>
      </pc:docMkLst>
      <pc:sldChg chg="delSp mod">
        <pc:chgData name="Karina Veliz" userId="78c92eb7c1766dee" providerId="LiveId" clId="{C1586D66-40BB-4A2A-9DF7-855075AC7DBF}" dt="2026-08-13T11:48:46.954" v="46" actId="478"/>
        <pc:sldMkLst>
          <pc:docMk/>
          <pc:sldMk cId="2486560369" sldId="256"/>
        </pc:sldMkLst>
        <pc:spChg chg="del">
          <ac:chgData name="Karina Veliz" userId="78c92eb7c1766dee" providerId="LiveId" clId="{C1586D66-40BB-4A2A-9DF7-855075AC7DBF}" dt="2026-08-13T11:48:46.954" v="46" actId="478"/>
          <ac:spMkLst>
            <pc:docMk/>
            <pc:sldMk cId="2486560369" sldId="256"/>
            <ac:spMk id="13" creationId="{9FEAFAEE-F3A1-1241-C050-3EB15AD9336C}"/>
          </ac:spMkLst>
        </pc:spChg>
      </pc:sldChg>
      <pc:sldChg chg="addSp delSp modSp mod">
        <pc:chgData name="Karina Veliz" userId="78c92eb7c1766dee" providerId="LiveId" clId="{C1586D66-40BB-4A2A-9DF7-855075AC7DBF}" dt="2026-08-13T00:05:56.622" v="45" actId="14100"/>
        <pc:sldMkLst>
          <pc:docMk/>
          <pc:sldMk cId="1804504290" sldId="276"/>
        </pc:sldMkLst>
        <pc:spChg chg="add mod ord">
          <ac:chgData name="Karina Veliz" userId="78c92eb7c1766dee" providerId="LiveId" clId="{C1586D66-40BB-4A2A-9DF7-855075AC7DBF}" dt="2026-08-13T00:05:56.622" v="45" actId="14100"/>
          <ac:spMkLst>
            <pc:docMk/>
            <pc:sldMk cId="1804504290" sldId="276"/>
            <ac:spMk id="3" creationId="{52BB051A-6493-E4AD-B46F-0279478E13C8}"/>
          </ac:spMkLst>
        </pc:spChg>
        <pc:spChg chg="del">
          <ac:chgData name="Karina Veliz" userId="78c92eb7c1766dee" providerId="LiveId" clId="{C1586D66-40BB-4A2A-9DF7-855075AC7DBF}" dt="2026-08-13T00:04:31.294" v="23" actId="478"/>
          <ac:spMkLst>
            <pc:docMk/>
            <pc:sldMk cId="1804504290" sldId="276"/>
            <ac:spMk id="10" creationId="{1D97595D-AE28-7D00-7748-3D9A219756F2}"/>
          </ac:spMkLst>
        </pc:spChg>
        <pc:spChg chg="mod">
          <ac:chgData name="Karina Veliz" userId="78c92eb7c1766dee" providerId="LiveId" clId="{C1586D66-40BB-4A2A-9DF7-855075AC7DBF}" dt="2026-08-13T00:05:06.303" v="34" actId="1076"/>
          <ac:spMkLst>
            <pc:docMk/>
            <pc:sldMk cId="1804504290" sldId="276"/>
            <ac:spMk id="11" creationId="{A6937B74-CF38-A9D6-DA06-7AED28FF85D4}"/>
          </ac:spMkLst>
        </pc:spChg>
        <pc:spChg chg="mod">
          <ac:chgData name="Karina Veliz" userId="78c92eb7c1766dee" providerId="LiveId" clId="{C1586D66-40BB-4A2A-9DF7-855075AC7DBF}" dt="2026-08-13T00:04:43.313" v="24" actId="207"/>
          <ac:spMkLst>
            <pc:docMk/>
            <pc:sldMk cId="1804504290" sldId="276"/>
            <ac:spMk id="13" creationId="{9D20F29D-83D0-949B-575C-7F7DDFDF4C38}"/>
          </ac:spMkLst>
        </pc:spChg>
      </pc:sldChg>
      <pc:sldChg chg="add del">
        <pc:chgData name="Karina Veliz" userId="78c92eb7c1766dee" providerId="LiveId" clId="{C1586D66-40BB-4A2A-9DF7-855075AC7DBF}" dt="2026-08-13T00:05:50.478" v="44" actId="2696"/>
        <pc:sldMkLst>
          <pc:docMk/>
          <pc:sldMk cId="3259763293" sldId="277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C43285-971A-4458-8C95-8DD98F01DB90}" type="datetimeFigureOut">
              <a:rPr lang="es-AR" smtClean="0"/>
              <a:t>13/8/2026</a:t>
            </a:fld>
            <a:endParaRPr lang="es-AR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2D6711-24D5-469A-ADEB-45BCA40ABAC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863887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BFEB615-3542-9C82-1710-CB11160048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C3DB385-C6CB-837E-28F5-418F4C296A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61BCE55-0603-963D-0B85-0EFDC5D033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9E2B4-1AC4-42E9-B282-5FF7D7A7662F}" type="datetimeFigureOut">
              <a:rPr lang="es-AR" smtClean="0"/>
              <a:t>13/8/2026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FE7886C-B1E3-8A81-ED4B-83B909E9F4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E620675-0B6D-6AED-5B34-BB10B70CD0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6089-A22B-4C93-80AA-1920758574A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7798650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5DBD8B7-2318-4670-9FD1-D1FBD2031F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F714D54A-09B3-0042-CF85-0299D453DB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5CA87CC-9236-5526-BA3C-D794DA54AD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9E2B4-1AC4-42E9-B282-5FF7D7A7662F}" type="datetimeFigureOut">
              <a:rPr lang="es-AR" smtClean="0"/>
              <a:t>13/8/2026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CDCB2A9-A947-83F2-7B7D-367EDBC6B5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7F954D9-3947-366A-D3C5-33026287AA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6089-A22B-4C93-80AA-1920758574A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81488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8C7466B8-0170-A219-163F-B8B07914AED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EA601C6-AA21-8971-CA8E-D56A645147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0286864-F282-42DB-622B-9DF8256961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9E2B4-1AC4-42E9-B282-5FF7D7A7662F}" type="datetimeFigureOut">
              <a:rPr lang="es-AR" smtClean="0"/>
              <a:t>13/8/2026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8E318CF-50DC-E99A-DD8D-C83A8902E5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689E4D1-9C70-B750-CC08-F4F08669D7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6089-A22B-4C93-80AA-1920758574A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7653987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4B4100D-4FE1-5D5A-8DDE-58158DA4CF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A4FBB0F-29B0-5C34-936F-341B6EE1EF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61530AD-FFF7-C5D3-F2B1-34A089A46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9E2B4-1AC4-42E9-B282-5FF7D7A7662F}" type="datetimeFigureOut">
              <a:rPr lang="es-AR" smtClean="0"/>
              <a:t>13/8/2026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128632B-C5CE-4755-FAA8-6C09D89DD9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AA94619-C803-FB4D-4BB5-F53BDB8735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6089-A22B-4C93-80AA-1920758574A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5945649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98A225-99EB-EDCF-33FF-1BFDD79D49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EE6A443-7531-8572-48AF-915192BC0D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921B8AC-A7A9-DBCC-1409-9383BD42F7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9E2B4-1AC4-42E9-B282-5FF7D7A7662F}" type="datetimeFigureOut">
              <a:rPr lang="es-AR" smtClean="0"/>
              <a:t>13/8/2026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4CB1C1B-B92F-0E86-0C8F-3427171F31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35F5EF6-5E35-64F1-4C1D-95C4839296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6089-A22B-4C93-80AA-1920758574A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1935653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380E497-8ECC-FF3A-0AB3-2668534D79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831EA2A-6E31-1ED7-2B4E-8D1994D655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A48AADC-8B54-A7D9-7C7A-EE21BB0D83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64F5A4E-7C18-6651-5C85-8CA1789CAF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9E2B4-1AC4-42E9-B282-5FF7D7A7662F}" type="datetimeFigureOut">
              <a:rPr lang="es-AR" smtClean="0"/>
              <a:t>13/8/2026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227CF3D-D6AE-23E1-A884-0A97EEE667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156DC5B-C895-84F1-DD6C-A5D2BEA205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6089-A22B-4C93-80AA-1920758574A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160955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DAD5B02-812C-36E4-7772-BD66A2E2E9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19FAF7F-F640-6FC0-92F4-21F9D0B87A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40FC26D-1EB0-B969-7BEB-9101612298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C5EB3F63-FB58-DD66-93A3-C17A31B06F9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38050A19-4B44-7987-56CD-AB04AE1186A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B8E5844F-A4ED-6A3E-6DA7-B47DBD1E17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9E2B4-1AC4-42E9-B282-5FF7D7A7662F}" type="datetimeFigureOut">
              <a:rPr lang="es-AR" smtClean="0"/>
              <a:t>13/8/2026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BFF29DD7-4622-1E32-8E36-31AF41A78F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30CEC16-479C-461A-1F7D-302F9F353D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6089-A22B-4C93-80AA-1920758574A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6499474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3A6F91-FFA1-7BA9-955F-F04B763CAA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AAD6B3EE-07C3-CA77-B04F-181D9DB1A1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9E2B4-1AC4-42E9-B282-5FF7D7A7662F}" type="datetimeFigureOut">
              <a:rPr lang="es-AR" smtClean="0"/>
              <a:t>13/8/2026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F09A04C-E94B-7F37-6A59-8542F73C95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D1A3536A-D817-43BB-68A1-30521DCCF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6089-A22B-4C93-80AA-1920758574A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2803807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41712019-A2A7-45AE-9D3D-AE43332F1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9E2B4-1AC4-42E9-B282-5FF7D7A7662F}" type="datetimeFigureOut">
              <a:rPr lang="es-AR" smtClean="0"/>
              <a:t>13/8/2026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7C940953-9C1F-E62E-916B-02C02836DC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4926DF1-DCBF-4F3C-8375-2C5418573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6089-A22B-4C93-80AA-1920758574A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4736378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7132FB1-607F-A60B-4513-44BB16F111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4694930-2407-8AA7-EA35-1F5CAE6F5B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62B707A-E336-61A6-BE0E-1909509AC1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DF49F30-432C-3E9D-1766-E1F7636FCC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9E2B4-1AC4-42E9-B282-5FF7D7A7662F}" type="datetimeFigureOut">
              <a:rPr lang="es-AR" smtClean="0"/>
              <a:t>13/8/2026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C13301A-812C-DC67-595E-6FD19C3BB9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2D329ED-34D1-C9EF-A81D-474897FFEF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6089-A22B-4C93-80AA-1920758574A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394538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F9A8DB1-F29F-BEB1-AFCA-AB207A48ED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78316C32-E002-0AC9-BE46-ABE4817BE8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B8D2DBD-4E42-4E38-6B81-C1C58142E6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5093697-141A-F183-7CD1-DF7DFF6441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9E2B4-1AC4-42E9-B282-5FF7D7A7662F}" type="datetimeFigureOut">
              <a:rPr lang="es-AR" smtClean="0"/>
              <a:t>13/8/2026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782C6D7-EAB7-B720-559D-7BAB40F8B7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A5F5A37-5DC1-5DB4-01BE-069C2A82E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6089-A22B-4C93-80AA-1920758574A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218981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5333102F-D277-C0A0-BA4A-65CBC0EA9D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B41FF44-9DF9-8599-B9AD-AA69164C7B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5ED2190-D31A-E49C-81D5-7023775AE2C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2A9E2B4-1AC4-42E9-B282-5FF7D7A7662F}" type="datetimeFigureOut">
              <a:rPr lang="es-AR" smtClean="0"/>
              <a:t>13/8/2026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66C94DC-4EE7-B9A6-E468-5514049CBDB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5AF2C7D-2EA2-93E4-FC63-88FC467FF6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F826089-A22B-4C93-80AA-1920758574A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878758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52BB051A-6493-E4AD-B46F-0279478E13C8}"/>
              </a:ext>
            </a:extLst>
          </p:cNvPr>
          <p:cNvSpPr/>
          <p:nvPr/>
        </p:nvSpPr>
        <p:spPr>
          <a:xfrm>
            <a:off x="221071" y="1982835"/>
            <a:ext cx="11646463" cy="4632216"/>
          </a:xfrm>
          <a:prstGeom prst="rect">
            <a:avLst/>
          </a:prstGeom>
          <a:solidFill>
            <a:schemeClr val="bg1"/>
          </a:solidFill>
          <a:ln w="63500" cmpd="thickThin">
            <a:solidFill>
              <a:srgbClr val="990000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25EDC76F-20C6-C7DD-E7FB-331E76B6FE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0158" y="242949"/>
            <a:ext cx="1478790" cy="144774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27D1E35F-22C1-B89D-6237-B44401A707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47" b="15402"/>
          <a:stretch>
            <a:fillRect/>
          </a:stretch>
        </p:blipFill>
        <p:spPr>
          <a:xfrm>
            <a:off x="221072" y="145027"/>
            <a:ext cx="1568399" cy="1617710"/>
          </a:xfrm>
          <a:prstGeom prst="rect">
            <a:avLst/>
          </a:prstGeom>
        </p:spPr>
      </p:pic>
      <p:sp>
        <p:nvSpPr>
          <p:cNvPr id="9" name="Título 8">
            <a:extLst>
              <a:ext uri="{FF2B5EF4-FFF2-40B4-BE49-F238E27FC236}">
                <a16:creationId xmlns:a16="http://schemas.microsoft.com/office/drawing/2014/main" id="{250B9D69-3435-8077-20DD-185337A411A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2800" b="1" spc="300" dirty="0">
                <a:solidFill>
                  <a:srgbClr val="990000"/>
                </a:solidFill>
              </a:rPr>
              <a:t>XXVI Congreso Argentino de Dermatología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A6937B74-CF38-A9D6-DA06-7AED28FF85D4}"/>
              </a:ext>
            </a:extLst>
          </p:cNvPr>
          <p:cNvSpPr txBox="1"/>
          <p:nvPr/>
        </p:nvSpPr>
        <p:spPr>
          <a:xfrm>
            <a:off x="3741174" y="4257279"/>
            <a:ext cx="45326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2400" dirty="0">
                <a:solidFill>
                  <a:srgbClr val="C00000"/>
                </a:solidFill>
              </a:rPr>
              <a:t>AUTORES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9D20F29D-83D0-949B-575C-7F7DDFDF4C38}"/>
              </a:ext>
            </a:extLst>
          </p:cNvPr>
          <p:cNvSpPr txBox="1"/>
          <p:nvPr/>
        </p:nvSpPr>
        <p:spPr>
          <a:xfrm>
            <a:off x="3495639" y="3059560"/>
            <a:ext cx="50237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2800" b="1" dirty="0">
                <a:solidFill>
                  <a:srgbClr val="C00000"/>
                </a:solidFill>
              </a:rPr>
              <a:t>TITULO DEL TRABAJO</a:t>
            </a:r>
          </a:p>
        </p:txBody>
      </p:sp>
    </p:spTree>
    <p:extLst>
      <p:ext uri="{BB962C8B-B14F-4D97-AF65-F5344CB8AC3E}">
        <p14:creationId xmlns:p14="http://schemas.microsoft.com/office/powerpoint/2010/main" val="18045042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upo 15">
            <a:extLst>
              <a:ext uri="{FF2B5EF4-FFF2-40B4-BE49-F238E27FC236}">
                <a16:creationId xmlns:a16="http://schemas.microsoft.com/office/drawing/2014/main" id="{937F0147-8B8B-00BB-7019-75E2D54AF2A6}"/>
              </a:ext>
            </a:extLst>
          </p:cNvPr>
          <p:cNvGrpSpPr/>
          <p:nvPr/>
        </p:nvGrpSpPr>
        <p:grpSpPr>
          <a:xfrm>
            <a:off x="0" y="5613063"/>
            <a:ext cx="12192000" cy="1244937"/>
            <a:chOff x="0" y="5613063"/>
            <a:chExt cx="12192000" cy="1244937"/>
          </a:xfrm>
        </p:grpSpPr>
        <p:sp>
          <p:nvSpPr>
            <p:cNvPr id="15" name="Rectángulo 14">
              <a:extLst>
                <a:ext uri="{FF2B5EF4-FFF2-40B4-BE49-F238E27FC236}">
                  <a16:creationId xmlns:a16="http://schemas.microsoft.com/office/drawing/2014/main" id="{A4D90FC1-B07E-8ACF-3233-3E9A8AFD37B1}"/>
                </a:ext>
              </a:extLst>
            </p:cNvPr>
            <p:cNvSpPr/>
            <p:nvPr/>
          </p:nvSpPr>
          <p:spPr>
            <a:xfrm>
              <a:off x="0" y="5613063"/>
              <a:ext cx="12192000" cy="12449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pic>
          <p:nvPicPr>
            <p:cNvPr id="5" name="Imagen 4">
              <a:extLst>
                <a:ext uri="{FF2B5EF4-FFF2-40B4-BE49-F238E27FC236}">
                  <a16:creationId xmlns:a16="http://schemas.microsoft.com/office/drawing/2014/main" id="{24D3F7C4-BC37-1A59-9B4C-8C759745A9F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836" b="16788"/>
            <a:stretch>
              <a:fillRect/>
            </a:stretch>
          </p:blipFill>
          <p:spPr>
            <a:xfrm>
              <a:off x="2751293" y="5819383"/>
              <a:ext cx="897234" cy="905479"/>
            </a:xfrm>
            <a:prstGeom prst="rect">
              <a:avLst/>
            </a:prstGeom>
          </p:spPr>
        </p:pic>
        <p:pic>
          <p:nvPicPr>
            <p:cNvPr id="7" name="Imagen 6">
              <a:extLst>
                <a:ext uri="{FF2B5EF4-FFF2-40B4-BE49-F238E27FC236}">
                  <a16:creationId xmlns:a16="http://schemas.microsoft.com/office/drawing/2014/main" id="{CBD53F8B-DD8A-343D-CC88-2C18490FEC4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41451" y="5794222"/>
              <a:ext cx="924899" cy="905479"/>
            </a:xfrm>
            <a:prstGeom prst="rect">
              <a:avLst/>
            </a:prstGeom>
          </p:spPr>
        </p:pic>
        <p:sp>
          <p:nvSpPr>
            <p:cNvPr id="11" name="CuadroTexto 10">
              <a:extLst>
                <a:ext uri="{FF2B5EF4-FFF2-40B4-BE49-F238E27FC236}">
                  <a16:creationId xmlns:a16="http://schemas.microsoft.com/office/drawing/2014/main" id="{E6C78FB3-0775-5DDB-A1ED-162248ECE16E}"/>
                </a:ext>
              </a:extLst>
            </p:cNvPr>
            <p:cNvSpPr txBox="1"/>
            <p:nvPr/>
          </p:nvSpPr>
          <p:spPr>
            <a:xfrm>
              <a:off x="241160" y="6109644"/>
              <a:ext cx="284617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AR" sz="2400" b="1" spc="300" dirty="0">
                  <a:solidFill>
                    <a:srgbClr val="990000"/>
                  </a:solidFill>
                </a:rPr>
                <a:t>SAD 2026</a:t>
              </a:r>
            </a:p>
          </p:txBody>
        </p:sp>
      </p:grpSp>
      <p:sp>
        <p:nvSpPr>
          <p:cNvPr id="17" name="Rectángulo 16">
            <a:extLst>
              <a:ext uri="{FF2B5EF4-FFF2-40B4-BE49-F238E27FC236}">
                <a16:creationId xmlns:a16="http://schemas.microsoft.com/office/drawing/2014/main" id="{5DDC138D-92EC-8582-4228-74E9ED6D4DAA}"/>
              </a:ext>
            </a:extLst>
          </p:cNvPr>
          <p:cNvSpPr/>
          <p:nvPr/>
        </p:nvSpPr>
        <p:spPr>
          <a:xfrm>
            <a:off x="186813" y="66006"/>
            <a:ext cx="11818374" cy="5650217"/>
          </a:xfrm>
          <a:prstGeom prst="rect">
            <a:avLst/>
          </a:prstGeom>
          <a:solidFill>
            <a:schemeClr val="bg1"/>
          </a:solidFill>
          <a:ln w="63500" cmpd="thickThin">
            <a:solidFill>
              <a:srgbClr val="990000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48656036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11</Words>
  <Application>Microsoft Office PowerPoint</Application>
  <PresentationFormat>Panorámica</PresentationFormat>
  <Paragraphs>4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Tema de Office</vt:lpstr>
      <vt:lpstr>XXVI Congreso Argentino de Dermatología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Karina Veliz</dc:creator>
  <cp:lastModifiedBy>Karina Veliz</cp:lastModifiedBy>
  <cp:revision>2</cp:revision>
  <dcterms:created xsi:type="dcterms:W3CDTF">2026-08-04T03:05:11Z</dcterms:created>
  <dcterms:modified xsi:type="dcterms:W3CDTF">2026-08-13T11:48:50Z</dcterms:modified>
</cp:coreProperties>
</file>