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sldIdLst>
    <p:sldId id="256" r:id="rId2"/>
  </p:sldIdLst>
  <p:sldSz cx="5143500" cy="9144000" type="screen16x9"/>
  <p:notesSz cx="6888163" cy="100203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529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362843" algn="l" rtl="0" fontAlgn="base">
      <a:spcBef>
        <a:spcPct val="0"/>
      </a:spcBef>
      <a:spcAft>
        <a:spcPct val="0"/>
      </a:spcAft>
      <a:defRPr sz="529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725686" algn="l" rtl="0" fontAlgn="base">
      <a:spcBef>
        <a:spcPct val="0"/>
      </a:spcBef>
      <a:spcAft>
        <a:spcPct val="0"/>
      </a:spcAft>
      <a:defRPr sz="529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088529" algn="l" rtl="0" fontAlgn="base">
      <a:spcBef>
        <a:spcPct val="0"/>
      </a:spcBef>
      <a:spcAft>
        <a:spcPct val="0"/>
      </a:spcAft>
      <a:defRPr sz="529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451372" algn="l" rtl="0" fontAlgn="base">
      <a:spcBef>
        <a:spcPct val="0"/>
      </a:spcBef>
      <a:spcAft>
        <a:spcPct val="0"/>
      </a:spcAft>
      <a:defRPr sz="529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1814215" algn="l" defTabSz="725686" rtl="0" eaLnBrk="1" latinLnBrk="0" hangingPunct="1">
      <a:defRPr sz="529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177058" algn="l" defTabSz="725686" rtl="0" eaLnBrk="1" latinLnBrk="0" hangingPunct="1">
      <a:defRPr sz="529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2539901" algn="l" defTabSz="725686" rtl="0" eaLnBrk="1" latinLnBrk="0" hangingPunct="1">
      <a:defRPr sz="529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2902745" algn="l" defTabSz="725686" rtl="0" eaLnBrk="1" latinLnBrk="0" hangingPunct="1">
      <a:defRPr sz="529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>
          <p15:clr>
            <a:srgbClr val="A4A3A4"/>
          </p15:clr>
        </p15:guide>
        <p15:guide id="2" pos="216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  <a:srgbClr val="002726"/>
    <a:srgbClr val="FF9900"/>
    <a:srgbClr val="006699"/>
    <a:srgbClr val="FFCC66"/>
    <a:srgbClr val="008080"/>
    <a:srgbClr val="CCFFFF"/>
    <a:srgbClr val="AFF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779" autoAdjust="0"/>
    <p:restoredTop sz="94660"/>
  </p:normalViewPr>
  <p:slideViewPr>
    <p:cSldViewPr>
      <p:cViewPr varScale="1">
        <p:scale>
          <a:sx n="62" d="100"/>
          <a:sy n="62" d="100"/>
        </p:scale>
        <p:origin x="3326" y="62"/>
      </p:cViewPr>
      <p:guideLst>
        <p:guide orient="horz" pos="2880"/>
        <p:guide pos="1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488" y="-84"/>
      </p:cViewPr>
      <p:guideLst>
        <p:guide orient="horz" pos="3156"/>
        <p:guide pos="216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ina Veliz" userId="78c92eb7c1766dee" providerId="LiveId" clId="{C1586D66-40BB-4A2A-9DF7-855075AC7DBF}"/>
    <pc:docChg chg="modSld">
      <pc:chgData name="Karina Veliz" userId="78c92eb7c1766dee" providerId="LiveId" clId="{C1586D66-40BB-4A2A-9DF7-855075AC7DBF}" dt="2026-08-14T13:39:19.073" v="76" actId="20577"/>
      <pc:docMkLst>
        <pc:docMk/>
      </pc:docMkLst>
      <pc:sldChg chg="addSp modSp mod">
        <pc:chgData name="Karina Veliz" userId="78c92eb7c1766dee" providerId="LiveId" clId="{C1586D66-40BB-4A2A-9DF7-855075AC7DBF}" dt="2026-08-14T13:39:19.073" v="76" actId="20577"/>
        <pc:sldMkLst>
          <pc:docMk/>
          <pc:sldMk cId="0" sldId="256"/>
        </pc:sldMkLst>
        <pc:spChg chg="add mod">
          <ac:chgData name="Karina Veliz" userId="78c92eb7c1766dee" providerId="LiveId" clId="{C1586D66-40BB-4A2A-9DF7-855075AC7DBF}" dt="2026-08-14T13:37:12.232" v="43" actId="1076"/>
          <ac:spMkLst>
            <pc:docMk/>
            <pc:sldMk cId="0" sldId="256"/>
            <ac:spMk id="3" creationId="{9793AE2B-C5F6-19B3-1FBE-03D7DE781C28}"/>
          </ac:spMkLst>
        </pc:spChg>
        <pc:spChg chg="add mod">
          <ac:chgData name="Karina Veliz" userId="78c92eb7c1766dee" providerId="LiveId" clId="{C1586D66-40BB-4A2A-9DF7-855075AC7DBF}" dt="2026-08-14T13:37:14.271" v="44" actId="1076"/>
          <ac:spMkLst>
            <pc:docMk/>
            <pc:sldMk cId="0" sldId="256"/>
            <ac:spMk id="5" creationId="{DFA364CE-253B-F844-E98E-56A4A3F328E1}"/>
          </ac:spMkLst>
        </pc:spChg>
        <pc:spChg chg="add mod">
          <ac:chgData name="Karina Veliz" userId="78c92eb7c1766dee" providerId="LiveId" clId="{C1586D66-40BB-4A2A-9DF7-855075AC7DBF}" dt="2026-08-14T13:39:06.139" v="56" actId="20577"/>
          <ac:spMkLst>
            <pc:docMk/>
            <pc:sldMk cId="0" sldId="256"/>
            <ac:spMk id="7" creationId="{41A67342-B6FE-C13E-6C5A-A6EFCF46C0D5}"/>
          </ac:spMkLst>
        </pc:spChg>
        <pc:spChg chg="mod">
          <ac:chgData name="Karina Veliz" userId="78c92eb7c1766dee" providerId="LiveId" clId="{C1586D66-40BB-4A2A-9DF7-855075AC7DBF}" dt="2026-08-14T13:36:38.202" v="19" actId="20577"/>
          <ac:spMkLst>
            <pc:docMk/>
            <pc:sldMk cId="0" sldId="256"/>
            <ac:spMk id="2056" creationId="{00000000-0000-0000-0000-000000000000}"/>
          </ac:spMkLst>
        </pc:spChg>
        <pc:spChg chg="mod">
          <ac:chgData name="Karina Veliz" userId="78c92eb7c1766dee" providerId="LiveId" clId="{C1586D66-40BB-4A2A-9DF7-855075AC7DBF}" dt="2026-08-14T13:39:19.073" v="76" actId="20577"/>
          <ac:spMkLst>
            <pc:docMk/>
            <pc:sldMk cId="0" sldId="256"/>
            <ac:spMk id="205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882" tIns="48441" rIns="96882" bIns="48441" numCol="1" anchor="t" anchorCtr="0" compatLnSpc="1">
            <a:prstTxWarp prst="textNoShape">
              <a:avLst/>
            </a:prstTxWarp>
          </a:bodyPr>
          <a:lstStyle>
            <a:lvl1pPr defTabSz="968375" eaLnBrk="0" hangingPunct="0">
              <a:defRPr sz="1300" smtClean="0"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6838" y="0"/>
            <a:ext cx="29702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882" tIns="48441" rIns="96882" bIns="48441" numCol="1" anchor="t" anchorCtr="0" compatLnSpc="1">
            <a:prstTxWarp prst="textNoShape">
              <a:avLst/>
            </a:prstTxWarp>
          </a:bodyPr>
          <a:lstStyle>
            <a:lvl1pPr algn="r" defTabSz="968375" eaLnBrk="0" hangingPunct="0">
              <a:defRPr sz="1300" smtClean="0"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370138" y="744538"/>
            <a:ext cx="2136775" cy="38004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8213" y="4792663"/>
            <a:ext cx="5000625" cy="446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882" tIns="48441" rIns="96882" bIns="484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04363"/>
            <a:ext cx="297021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882" tIns="48441" rIns="96882" bIns="48441" numCol="1" anchor="b" anchorCtr="0" compatLnSpc="1">
            <a:prstTxWarp prst="textNoShape">
              <a:avLst/>
            </a:prstTxWarp>
          </a:bodyPr>
          <a:lstStyle>
            <a:lvl1pPr defTabSz="968375" eaLnBrk="0" hangingPunct="0">
              <a:defRPr sz="1300" smtClean="0"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6838" y="9504363"/>
            <a:ext cx="29702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882" tIns="48441" rIns="96882" bIns="48441" numCol="1" anchor="b" anchorCtr="0" compatLnSpc="1">
            <a:prstTxWarp prst="textNoShape">
              <a:avLst/>
            </a:prstTxWarp>
          </a:bodyPr>
          <a:lstStyle>
            <a:lvl1pPr algn="r" defTabSz="968375" eaLnBrk="0" hangingPunct="0">
              <a:defRPr sz="1300" smtClean="0"/>
            </a:lvl1pPr>
          </a:lstStyle>
          <a:p>
            <a:pPr>
              <a:defRPr/>
            </a:pPr>
            <a:fld id="{D05D7263-BECE-43B7-93B0-F20F13E0063C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26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362843" algn="l" rtl="0" eaLnBrk="0" fontAlgn="base" hangingPunct="0">
      <a:spcBef>
        <a:spcPct val="30000"/>
      </a:spcBef>
      <a:spcAft>
        <a:spcPct val="0"/>
      </a:spcAft>
      <a:defRPr sz="926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725686" algn="l" rtl="0" eaLnBrk="0" fontAlgn="base" hangingPunct="0">
      <a:spcBef>
        <a:spcPct val="30000"/>
      </a:spcBef>
      <a:spcAft>
        <a:spcPct val="0"/>
      </a:spcAft>
      <a:defRPr sz="926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088529" algn="l" rtl="0" eaLnBrk="0" fontAlgn="base" hangingPunct="0">
      <a:spcBef>
        <a:spcPct val="30000"/>
      </a:spcBef>
      <a:spcAft>
        <a:spcPct val="0"/>
      </a:spcAft>
      <a:defRPr sz="926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451372" algn="l" rtl="0" eaLnBrk="0" fontAlgn="base" hangingPunct="0">
      <a:spcBef>
        <a:spcPct val="30000"/>
      </a:spcBef>
      <a:spcAft>
        <a:spcPct val="0"/>
      </a:spcAft>
      <a:defRPr sz="926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1814215" algn="l" defTabSz="725686" rtl="0" eaLnBrk="1" latinLnBrk="0" hangingPunct="1">
      <a:defRPr sz="926" kern="1200">
        <a:solidFill>
          <a:schemeClr val="tx1"/>
        </a:solidFill>
        <a:latin typeface="+mn-lt"/>
        <a:ea typeface="+mn-ea"/>
        <a:cs typeface="+mn-cs"/>
      </a:defRPr>
    </a:lvl6pPr>
    <a:lvl7pPr marL="2177058" algn="l" defTabSz="725686" rtl="0" eaLnBrk="1" latinLnBrk="0" hangingPunct="1">
      <a:defRPr sz="926" kern="1200">
        <a:solidFill>
          <a:schemeClr val="tx1"/>
        </a:solidFill>
        <a:latin typeface="+mn-lt"/>
        <a:ea typeface="+mn-ea"/>
        <a:cs typeface="+mn-cs"/>
      </a:defRPr>
    </a:lvl7pPr>
    <a:lvl8pPr marL="2539901" algn="l" defTabSz="725686" rtl="0" eaLnBrk="1" latinLnBrk="0" hangingPunct="1">
      <a:defRPr sz="926" kern="1200">
        <a:solidFill>
          <a:schemeClr val="tx1"/>
        </a:solidFill>
        <a:latin typeface="+mn-lt"/>
        <a:ea typeface="+mn-ea"/>
        <a:cs typeface="+mn-cs"/>
      </a:defRPr>
    </a:lvl8pPr>
    <a:lvl9pPr marL="2902745" algn="l" defTabSz="725686" rtl="0" eaLnBrk="1" latinLnBrk="0" hangingPunct="1">
      <a:defRPr sz="92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59372" y="10820863"/>
            <a:ext cx="22209537" cy="746587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18738" y="19738093"/>
            <a:ext cx="18290800" cy="8902109"/>
          </a:xfrm>
        </p:spPr>
        <p:txBody>
          <a:bodyPr/>
          <a:lstStyle>
            <a:lvl1pPr marL="0" indent="0" algn="ctr">
              <a:buNone/>
              <a:defRPr/>
            </a:lvl1pPr>
            <a:lvl2pPr marL="362704" indent="0" algn="ctr">
              <a:buNone/>
              <a:defRPr/>
            </a:lvl2pPr>
            <a:lvl3pPr marL="725408" indent="0" algn="ctr">
              <a:buNone/>
              <a:defRPr/>
            </a:lvl3pPr>
            <a:lvl4pPr marL="1088112" indent="0" algn="ctr">
              <a:buNone/>
              <a:defRPr/>
            </a:lvl4pPr>
            <a:lvl5pPr marL="1450816" indent="0" algn="ctr">
              <a:buNone/>
              <a:defRPr/>
            </a:lvl5pPr>
            <a:lvl6pPr marL="1813520" indent="0" algn="ctr">
              <a:buNone/>
              <a:defRPr/>
            </a:lvl6pPr>
            <a:lvl7pPr marL="2176223" indent="0" algn="ctr">
              <a:buNone/>
              <a:defRPr/>
            </a:lvl7pPr>
            <a:lvl8pPr marL="2538926" indent="0" algn="ctr">
              <a:buNone/>
              <a:defRPr/>
            </a:lvl8pPr>
            <a:lvl9pPr marL="2901631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B786E-AE28-46D0-A272-E943AD148AA1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0738B-CC4F-4237-9524-88A22073C381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617152" y="3094199"/>
            <a:ext cx="5551755" cy="278679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9372" y="3094199"/>
            <a:ext cx="16536818" cy="278679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C3FB2-6D09-4B2D-9714-BC0692D38B78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02CB78-A940-4EA0-81CB-00651B77D4DC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954" y="22382520"/>
            <a:ext cx="22209537" cy="6919103"/>
          </a:xfrm>
        </p:spPr>
        <p:txBody>
          <a:bodyPr anchor="t"/>
          <a:lstStyle>
            <a:lvl1pPr algn="l">
              <a:defRPr sz="3174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954" y="14762936"/>
            <a:ext cx="22209537" cy="7619580"/>
          </a:xfrm>
        </p:spPr>
        <p:txBody>
          <a:bodyPr anchor="b"/>
          <a:lstStyle>
            <a:lvl1pPr marL="0" indent="0">
              <a:buNone/>
              <a:defRPr sz="1587"/>
            </a:lvl1pPr>
            <a:lvl2pPr marL="362704" indent="0">
              <a:buNone/>
              <a:defRPr sz="1455"/>
            </a:lvl2pPr>
            <a:lvl3pPr marL="725408" indent="0">
              <a:buNone/>
              <a:defRPr sz="1322"/>
            </a:lvl3pPr>
            <a:lvl4pPr marL="1088112" indent="0">
              <a:buNone/>
              <a:defRPr sz="1058"/>
            </a:lvl4pPr>
            <a:lvl5pPr marL="1450816" indent="0">
              <a:buNone/>
              <a:defRPr sz="1058"/>
            </a:lvl5pPr>
            <a:lvl6pPr marL="1813520" indent="0">
              <a:buNone/>
              <a:defRPr sz="1058"/>
            </a:lvl6pPr>
            <a:lvl7pPr marL="2176223" indent="0">
              <a:buNone/>
              <a:defRPr sz="1058"/>
            </a:lvl7pPr>
            <a:lvl8pPr marL="2538926" indent="0">
              <a:buNone/>
              <a:defRPr sz="1058"/>
            </a:lvl8pPr>
            <a:lvl9pPr marL="2901631" indent="0">
              <a:buNone/>
              <a:defRPr sz="105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829522-8290-4EBF-91CC-6AD4030C4194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59371" y="10066215"/>
            <a:ext cx="11044286" cy="20895892"/>
          </a:xfrm>
        </p:spPr>
        <p:txBody>
          <a:bodyPr/>
          <a:lstStyle>
            <a:lvl1pPr>
              <a:defRPr sz="2248"/>
            </a:lvl1pPr>
            <a:lvl2pPr>
              <a:defRPr sz="1851"/>
            </a:lvl2pPr>
            <a:lvl3pPr>
              <a:defRPr sz="1587"/>
            </a:lvl3pPr>
            <a:lvl4pPr>
              <a:defRPr sz="1455"/>
            </a:lvl4pPr>
            <a:lvl5pPr>
              <a:defRPr sz="1455"/>
            </a:lvl5pPr>
            <a:lvl6pPr>
              <a:defRPr sz="1455"/>
            </a:lvl6pPr>
            <a:lvl7pPr>
              <a:defRPr sz="1455"/>
            </a:lvl7pPr>
            <a:lvl8pPr>
              <a:defRPr sz="1455"/>
            </a:lvl8pPr>
            <a:lvl9pPr>
              <a:defRPr sz="14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124621" y="10066215"/>
            <a:ext cx="11044287" cy="20895892"/>
          </a:xfrm>
        </p:spPr>
        <p:txBody>
          <a:bodyPr/>
          <a:lstStyle>
            <a:lvl1pPr>
              <a:defRPr sz="2248"/>
            </a:lvl1pPr>
            <a:lvl2pPr>
              <a:defRPr sz="1851"/>
            </a:lvl2pPr>
            <a:lvl3pPr>
              <a:defRPr sz="1587"/>
            </a:lvl3pPr>
            <a:lvl4pPr>
              <a:defRPr sz="1455"/>
            </a:lvl4pPr>
            <a:lvl5pPr>
              <a:defRPr sz="1455"/>
            </a:lvl5pPr>
            <a:lvl6pPr>
              <a:defRPr sz="1455"/>
            </a:lvl6pPr>
            <a:lvl7pPr>
              <a:defRPr sz="1455"/>
            </a:lvl7pPr>
            <a:lvl8pPr>
              <a:defRPr sz="1455"/>
            </a:lvl8pPr>
            <a:lvl9pPr>
              <a:defRPr sz="14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0DAF6-D87B-482D-B4F4-A75317C47D44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6669" y="1394655"/>
            <a:ext cx="23514943" cy="580539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6668" y="7797220"/>
            <a:ext cx="11544523" cy="3249156"/>
          </a:xfrm>
        </p:spPr>
        <p:txBody>
          <a:bodyPr anchor="b"/>
          <a:lstStyle>
            <a:lvl1pPr marL="0" indent="0">
              <a:buNone/>
              <a:defRPr sz="1851" b="1"/>
            </a:lvl1pPr>
            <a:lvl2pPr marL="362704" indent="0">
              <a:buNone/>
              <a:defRPr sz="1587" b="1"/>
            </a:lvl2pPr>
            <a:lvl3pPr marL="725408" indent="0">
              <a:buNone/>
              <a:defRPr sz="1455" b="1"/>
            </a:lvl3pPr>
            <a:lvl4pPr marL="1088112" indent="0">
              <a:buNone/>
              <a:defRPr sz="1322" b="1"/>
            </a:lvl4pPr>
            <a:lvl5pPr marL="1450816" indent="0">
              <a:buNone/>
              <a:defRPr sz="1322" b="1"/>
            </a:lvl5pPr>
            <a:lvl6pPr marL="1813520" indent="0">
              <a:buNone/>
              <a:defRPr sz="1322" b="1"/>
            </a:lvl6pPr>
            <a:lvl7pPr marL="2176223" indent="0">
              <a:buNone/>
              <a:defRPr sz="1322" b="1"/>
            </a:lvl7pPr>
            <a:lvl8pPr marL="2538926" indent="0">
              <a:buNone/>
              <a:defRPr sz="1322" b="1"/>
            </a:lvl8pPr>
            <a:lvl9pPr marL="2901631" indent="0">
              <a:buNone/>
              <a:defRPr sz="132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06668" y="11046376"/>
            <a:ext cx="11544523" cy="20069430"/>
          </a:xfrm>
        </p:spPr>
        <p:txBody>
          <a:bodyPr/>
          <a:lstStyle>
            <a:lvl1pPr>
              <a:defRPr sz="1851"/>
            </a:lvl1pPr>
            <a:lvl2pPr>
              <a:defRPr sz="1587"/>
            </a:lvl2pPr>
            <a:lvl3pPr>
              <a:defRPr sz="1455"/>
            </a:lvl3pPr>
            <a:lvl4pPr>
              <a:defRPr sz="1322"/>
            </a:lvl4pPr>
            <a:lvl5pPr>
              <a:defRPr sz="1322"/>
            </a:lvl5pPr>
            <a:lvl6pPr>
              <a:defRPr sz="1322"/>
            </a:lvl6pPr>
            <a:lvl7pPr>
              <a:defRPr sz="1322"/>
            </a:lvl7pPr>
            <a:lvl8pPr>
              <a:defRPr sz="1322"/>
            </a:lvl8pPr>
            <a:lvl9pPr>
              <a:defRPr sz="13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273304" y="7797220"/>
            <a:ext cx="11548304" cy="3249156"/>
          </a:xfrm>
        </p:spPr>
        <p:txBody>
          <a:bodyPr anchor="b"/>
          <a:lstStyle>
            <a:lvl1pPr marL="0" indent="0">
              <a:buNone/>
              <a:defRPr sz="1851" b="1"/>
            </a:lvl1pPr>
            <a:lvl2pPr marL="362704" indent="0">
              <a:buNone/>
              <a:defRPr sz="1587" b="1"/>
            </a:lvl2pPr>
            <a:lvl3pPr marL="725408" indent="0">
              <a:buNone/>
              <a:defRPr sz="1455" b="1"/>
            </a:lvl3pPr>
            <a:lvl4pPr marL="1088112" indent="0">
              <a:buNone/>
              <a:defRPr sz="1322" b="1"/>
            </a:lvl4pPr>
            <a:lvl5pPr marL="1450816" indent="0">
              <a:buNone/>
              <a:defRPr sz="1322" b="1"/>
            </a:lvl5pPr>
            <a:lvl6pPr marL="1813520" indent="0">
              <a:buNone/>
              <a:defRPr sz="1322" b="1"/>
            </a:lvl6pPr>
            <a:lvl7pPr marL="2176223" indent="0">
              <a:buNone/>
              <a:defRPr sz="1322" b="1"/>
            </a:lvl7pPr>
            <a:lvl8pPr marL="2538926" indent="0">
              <a:buNone/>
              <a:defRPr sz="1322" b="1"/>
            </a:lvl8pPr>
            <a:lvl9pPr marL="2901631" indent="0">
              <a:buNone/>
              <a:defRPr sz="132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273304" y="11046376"/>
            <a:ext cx="11548304" cy="20069430"/>
          </a:xfrm>
        </p:spPr>
        <p:txBody>
          <a:bodyPr/>
          <a:lstStyle>
            <a:lvl1pPr>
              <a:defRPr sz="1851"/>
            </a:lvl1pPr>
            <a:lvl2pPr>
              <a:defRPr sz="1587"/>
            </a:lvl2pPr>
            <a:lvl3pPr>
              <a:defRPr sz="1455"/>
            </a:lvl3pPr>
            <a:lvl4pPr>
              <a:defRPr sz="1322"/>
            </a:lvl4pPr>
            <a:lvl5pPr>
              <a:defRPr sz="1322"/>
            </a:lvl5pPr>
            <a:lvl6pPr>
              <a:defRPr sz="1322"/>
            </a:lvl6pPr>
            <a:lvl7pPr>
              <a:defRPr sz="1322"/>
            </a:lvl7pPr>
            <a:lvl8pPr>
              <a:defRPr sz="1322"/>
            </a:lvl8pPr>
            <a:lvl9pPr>
              <a:defRPr sz="13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F10EF-A534-420D-B646-B4E7C70464B9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B1A07B-1748-43C4-8C71-4BA547B8513B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22AD8-0BA4-4FFA-BA89-53BB6FA2CD6A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6669" y="1387098"/>
            <a:ext cx="8596020" cy="5902402"/>
          </a:xfrm>
        </p:spPr>
        <p:txBody>
          <a:bodyPr anchor="b"/>
          <a:lstStyle>
            <a:lvl1pPr algn="l">
              <a:defRPr sz="158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15180" y="1387102"/>
            <a:ext cx="14606432" cy="29728708"/>
          </a:xfrm>
        </p:spPr>
        <p:txBody>
          <a:bodyPr/>
          <a:lstStyle>
            <a:lvl1pPr>
              <a:defRPr sz="2513"/>
            </a:lvl1pPr>
            <a:lvl2pPr>
              <a:defRPr sz="2248"/>
            </a:lvl2pPr>
            <a:lvl3pPr>
              <a:defRPr sz="1851"/>
            </a:lvl3pPr>
            <a:lvl4pPr>
              <a:defRPr sz="1587"/>
            </a:lvl4pPr>
            <a:lvl5pPr>
              <a:defRPr sz="1587"/>
            </a:lvl5pPr>
            <a:lvl6pPr>
              <a:defRPr sz="1587"/>
            </a:lvl6pPr>
            <a:lvl7pPr>
              <a:defRPr sz="1587"/>
            </a:lvl7pPr>
            <a:lvl8pPr>
              <a:defRPr sz="1587"/>
            </a:lvl8pPr>
            <a:lvl9pPr>
              <a:defRPr sz="158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06669" y="7289503"/>
            <a:ext cx="8596020" cy="23826306"/>
          </a:xfrm>
        </p:spPr>
        <p:txBody>
          <a:bodyPr/>
          <a:lstStyle>
            <a:lvl1pPr marL="0" indent="0">
              <a:buNone/>
              <a:defRPr sz="1058"/>
            </a:lvl1pPr>
            <a:lvl2pPr marL="362704" indent="0">
              <a:buNone/>
              <a:defRPr sz="926"/>
            </a:lvl2pPr>
            <a:lvl3pPr marL="725408" indent="0">
              <a:buNone/>
              <a:defRPr sz="793"/>
            </a:lvl3pPr>
            <a:lvl4pPr marL="1088112" indent="0">
              <a:buNone/>
              <a:defRPr sz="661"/>
            </a:lvl4pPr>
            <a:lvl5pPr marL="1450816" indent="0">
              <a:buNone/>
              <a:defRPr sz="661"/>
            </a:lvl5pPr>
            <a:lvl6pPr marL="1813520" indent="0">
              <a:buNone/>
              <a:defRPr sz="661"/>
            </a:lvl6pPr>
            <a:lvl7pPr marL="2176223" indent="0">
              <a:buNone/>
              <a:defRPr sz="661"/>
            </a:lvl7pPr>
            <a:lvl8pPr marL="2538926" indent="0">
              <a:buNone/>
              <a:defRPr sz="661"/>
            </a:lvl8pPr>
            <a:lvl9pPr marL="2901631" indent="0">
              <a:buNone/>
              <a:defRPr sz="66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787D8-CC21-42BE-A59B-DDB2DFF6A51A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820" y="24383161"/>
            <a:ext cx="15677469" cy="2877500"/>
          </a:xfrm>
        </p:spPr>
        <p:txBody>
          <a:bodyPr anchor="b"/>
          <a:lstStyle>
            <a:lvl1pPr algn="l">
              <a:defRPr sz="158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20820" y="3111833"/>
            <a:ext cx="15677469" cy="20899672"/>
          </a:xfrm>
        </p:spPr>
        <p:txBody>
          <a:bodyPr lIns="138421" tIns="69211" rIns="138421" bIns="69211"/>
          <a:lstStyle>
            <a:lvl1pPr marL="0" indent="0">
              <a:buNone/>
              <a:defRPr sz="2513"/>
            </a:lvl1pPr>
            <a:lvl2pPr marL="362704" indent="0">
              <a:buNone/>
              <a:defRPr sz="2248"/>
            </a:lvl2pPr>
            <a:lvl3pPr marL="725408" indent="0">
              <a:buNone/>
              <a:defRPr sz="1851"/>
            </a:lvl3pPr>
            <a:lvl4pPr marL="1088112" indent="0">
              <a:buNone/>
              <a:defRPr sz="1587"/>
            </a:lvl4pPr>
            <a:lvl5pPr marL="1450816" indent="0">
              <a:buNone/>
              <a:defRPr sz="1587"/>
            </a:lvl5pPr>
            <a:lvl6pPr marL="1813520" indent="0">
              <a:buNone/>
              <a:defRPr sz="1587"/>
            </a:lvl6pPr>
            <a:lvl7pPr marL="2176223" indent="0">
              <a:buNone/>
              <a:defRPr sz="1587"/>
            </a:lvl7pPr>
            <a:lvl8pPr marL="2538926" indent="0">
              <a:buNone/>
              <a:defRPr sz="1587"/>
            </a:lvl8pPr>
            <a:lvl9pPr marL="2901631" indent="0">
              <a:buNone/>
              <a:defRPr sz="1587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20820" y="27260664"/>
            <a:ext cx="15677469" cy="4088218"/>
          </a:xfrm>
        </p:spPr>
        <p:txBody>
          <a:bodyPr/>
          <a:lstStyle>
            <a:lvl1pPr marL="0" indent="0">
              <a:buNone/>
              <a:defRPr sz="1058"/>
            </a:lvl1pPr>
            <a:lvl2pPr marL="362704" indent="0">
              <a:buNone/>
              <a:defRPr sz="926"/>
            </a:lvl2pPr>
            <a:lvl3pPr marL="725408" indent="0">
              <a:buNone/>
              <a:defRPr sz="793"/>
            </a:lvl3pPr>
            <a:lvl4pPr marL="1088112" indent="0">
              <a:buNone/>
              <a:defRPr sz="661"/>
            </a:lvl4pPr>
            <a:lvl5pPr marL="1450816" indent="0">
              <a:buNone/>
              <a:defRPr sz="661"/>
            </a:lvl5pPr>
            <a:lvl6pPr marL="1813520" indent="0">
              <a:buNone/>
              <a:defRPr sz="661"/>
            </a:lvl6pPr>
            <a:lvl7pPr marL="2176223" indent="0">
              <a:buNone/>
              <a:defRPr sz="661"/>
            </a:lvl7pPr>
            <a:lvl8pPr marL="2538926" indent="0">
              <a:buNone/>
              <a:defRPr sz="661"/>
            </a:lvl8pPr>
            <a:lvl9pPr marL="2901631" indent="0">
              <a:buNone/>
              <a:defRPr sz="66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AE839-A727-4062-9937-32234FE197F6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5575" y="812609"/>
            <a:ext cx="4372354" cy="1524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6335" tIns="18168" rIns="36335" bIns="1816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AR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5575" y="2641912"/>
            <a:ext cx="4372354" cy="548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6335" tIns="18168" rIns="36335" bIns="181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AR"/>
              <a:t>Click to edit Master text styles</a:t>
            </a:r>
          </a:p>
          <a:p>
            <a:pPr lvl="1"/>
            <a:r>
              <a:rPr lang="en-US" altLang="es-AR"/>
              <a:t>Second level</a:t>
            </a:r>
          </a:p>
          <a:p>
            <a:pPr lvl="2"/>
            <a:r>
              <a:rPr lang="en-US" altLang="es-AR"/>
              <a:t>Third level</a:t>
            </a:r>
          </a:p>
          <a:p>
            <a:pPr lvl="3"/>
            <a:r>
              <a:rPr lang="en-US" altLang="es-AR"/>
              <a:t>Fourth level</a:t>
            </a:r>
          </a:p>
          <a:p>
            <a:pPr lvl="4"/>
            <a:r>
              <a:rPr lang="en-US" altLang="es-AR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5575" y="8331402"/>
            <a:ext cx="1071037" cy="608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335" tIns="18168" rIns="36335" bIns="18168" numCol="1" anchor="t" anchorCtr="0" compatLnSpc="1">
            <a:prstTxWarp prst="textNoShape">
              <a:avLst/>
            </a:prstTxWarp>
          </a:bodyPr>
          <a:lstStyle>
            <a:lvl1pPr defTabSz="190168" eaLnBrk="0" hangingPunct="0">
              <a:defRPr sz="661" smtClean="0"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57762" y="8331402"/>
            <a:ext cx="1627977" cy="608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335" tIns="18168" rIns="36335" bIns="18168" numCol="1" anchor="t" anchorCtr="0" compatLnSpc="1">
            <a:prstTxWarp prst="textNoShape">
              <a:avLst/>
            </a:prstTxWarp>
          </a:bodyPr>
          <a:lstStyle>
            <a:lvl1pPr algn="ctr" defTabSz="190168" eaLnBrk="0" hangingPunct="0">
              <a:defRPr sz="661" smtClean="0"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86892" y="8331402"/>
            <a:ext cx="1071037" cy="608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335" tIns="18168" rIns="36335" bIns="18168" numCol="1" anchor="t" anchorCtr="0" compatLnSpc="1">
            <a:prstTxWarp prst="textNoShape">
              <a:avLst/>
            </a:prstTxWarp>
          </a:bodyPr>
          <a:lstStyle>
            <a:lvl1pPr algn="r" defTabSz="190168" eaLnBrk="0" hangingPunct="0">
              <a:defRPr sz="661" smtClean="0"/>
            </a:lvl1pPr>
          </a:lstStyle>
          <a:p>
            <a:pPr>
              <a:defRPr/>
            </a:pPr>
            <a:fld id="{02A0A3AF-68D8-47E0-9926-68D61C6B3FBD}" type="slidenum">
              <a:rPr lang="en-US" altLang="es-AR"/>
              <a:pPr>
                <a:defRPr/>
              </a:pPr>
              <a:t>‹Nº›</a:t>
            </a:fld>
            <a:endParaRPr lang="en-US" alt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79828" rtl="0" eaLnBrk="0" fontAlgn="base" hangingPunct="0">
        <a:spcBef>
          <a:spcPct val="0"/>
        </a:spcBef>
        <a:spcAft>
          <a:spcPct val="0"/>
        </a:spcAft>
        <a:defRPr sz="2248">
          <a:solidFill>
            <a:schemeClr val="tx2"/>
          </a:solidFill>
          <a:latin typeface="+mj-lt"/>
          <a:ea typeface="+mj-ea"/>
          <a:cs typeface="+mj-cs"/>
        </a:defRPr>
      </a:lvl1pPr>
      <a:lvl2pPr algn="ctr" defTabSz="479828" rtl="0" eaLnBrk="0" fontAlgn="base" hangingPunct="0">
        <a:spcBef>
          <a:spcPct val="0"/>
        </a:spcBef>
        <a:spcAft>
          <a:spcPct val="0"/>
        </a:spcAft>
        <a:defRPr sz="2248">
          <a:solidFill>
            <a:schemeClr val="tx2"/>
          </a:solidFill>
          <a:latin typeface="Times New Roman" pitchFamily="18" charset="0"/>
        </a:defRPr>
      </a:lvl2pPr>
      <a:lvl3pPr algn="ctr" defTabSz="479828" rtl="0" eaLnBrk="0" fontAlgn="base" hangingPunct="0">
        <a:spcBef>
          <a:spcPct val="0"/>
        </a:spcBef>
        <a:spcAft>
          <a:spcPct val="0"/>
        </a:spcAft>
        <a:defRPr sz="2248">
          <a:solidFill>
            <a:schemeClr val="tx2"/>
          </a:solidFill>
          <a:latin typeface="Times New Roman" pitchFamily="18" charset="0"/>
        </a:defRPr>
      </a:lvl3pPr>
      <a:lvl4pPr algn="ctr" defTabSz="479828" rtl="0" eaLnBrk="0" fontAlgn="base" hangingPunct="0">
        <a:spcBef>
          <a:spcPct val="0"/>
        </a:spcBef>
        <a:spcAft>
          <a:spcPct val="0"/>
        </a:spcAft>
        <a:defRPr sz="2248">
          <a:solidFill>
            <a:schemeClr val="tx2"/>
          </a:solidFill>
          <a:latin typeface="Times New Roman" pitchFamily="18" charset="0"/>
        </a:defRPr>
      </a:lvl4pPr>
      <a:lvl5pPr algn="ctr" defTabSz="479828" rtl="0" eaLnBrk="0" fontAlgn="base" hangingPunct="0">
        <a:spcBef>
          <a:spcPct val="0"/>
        </a:spcBef>
        <a:spcAft>
          <a:spcPct val="0"/>
        </a:spcAft>
        <a:defRPr sz="2248">
          <a:solidFill>
            <a:schemeClr val="tx2"/>
          </a:solidFill>
          <a:latin typeface="Times New Roman" pitchFamily="18" charset="0"/>
        </a:defRPr>
      </a:lvl5pPr>
      <a:lvl6pPr marL="362704" algn="ctr" defTabSz="1829892" rtl="0" eaLnBrk="0" fontAlgn="base" hangingPunct="0">
        <a:spcBef>
          <a:spcPct val="0"/>
        </a:spcBef>
        <a:spcAft>
          <a:spcPct val="0"/>
        </a:spcAft>
        <a:defRPr sz="8859">
          <a:solidFill>
            <a:schemeClr val="tx2"/>
          </a:solidFill>
          <a:latin typeface="Times New Roman" pitchFamily="18" charset="0"/>
        </a:defRPr>
      </a:lvl6pPr>
      <a:lvl7pPr marL="725408" algn="ctr" defTabSz="1829892" rtl="0" eaLnBrk="0" fontAlgn="base" hangingPunct="0">
        <a:spcBef>
          <a:spcPct val="0"/>
        </a:spcBef>
        <a:spcAft>
          <a:spcPct val="0"/>
        </a:spcAft>
        <a:defRPr sz="8859">
          <a:solidFill>
            <a:schemeClr val="tx2"/>
          </a:solidFill>
          <a:latin typeface="Times New Roman" pitchFamily="18" charset="0"/>
        </a:defRPr>
      </a:lvl7pPr>
      <a:lvl8pPr marL="1088112" algn="ctr" defTabSz="1829892" rtl="0" eaLnBrk="0" fontAlgn="base" hangingPunct="0">
        <a:spcBef>
          <a:spcPct val="0"/>
        </a:spcBef>
        <a:spcAft>
          <a:spcPct val="0"/>
        </a:spcAft>
        <a:defRPr sz="8859">
          <a:solidFill>
            <a:schemeClr val="tx2"/>
          </a:solidFill>
          <a:latin typeface="Times New Roman" pitchFamily="18" charset="0"/>
        </a:defRPr>
      </a:lvl8pPr>
      <a:lvl9pPr marL="1450816" algn="ctr" defTabSz="1829892" rtl="0" eaLnBrk="0" fontAlgn="base" hangingPunct="0">
        <a:spcBef>
          <a:spcPct val="0"/>
        </a:spcBef>
        <a:spcAft>
          <a:spcPct val="0"/>
        </a:spcAft>
        <a:defRPr sz="8859">
          <a:solidFill>
            <a:schemeClr val="tx2"/>
          </a:solidFill>
          <a:latin typeface="Times New Roman" pitchFamily="18" charset="0"/>
        </a:defRPr>
      </a:lvl9pPr>
    </p:titleStyle>
    <p:bodyStyle>
      <a:lvl1pPr marL="180092" indent="-180092" algn="l" defTabSz="479828" rtl="0" eaLnBrk="0" fontAlgn="base" hangingPunct="0">
        <a:spcBef>
          <a:spcPct val="20000"/>
        </a:spcBef>
        <a:spcAft>
          <a:spcPct val="0"/>
        </a:spcAft>
        <a:buChar char="•"/>
        <a:defRPr sz="1719">
          <a:solidFill>
            <a:schemeClr val="tx1"/>
          </a:solidFill>
          <a:latin typeface="+mn-lt"/>
          <a:ea typeface="+mn-ea"/>
          <a:cs typeface="+mn-cs"/>
        </a:defRPr>
      </a:lvl1pPr>
      <a:lvl2pPr marL="390411" indent="-149868" algn="l" defTabSz="479828" rtl="0" eaLnBrk="0" fontAlgn="base" hangingPunct="0">
        <a:spcBef>
          <a:spcPct val="20000"/>
        </a:spcBef>
        <a:spcAft>
          <a:spcPct val="0"/>
        </a:spcAft>
        <a:buChar char="–"/>
        <a:defRPr sz="1455">
          <a:solidFill>
            <a:schemeClr val="tx1"/>
          </a:solidFill>
          <a:latin typeface="+mn-lt"/>
        </a:defRPr>
      </a:lvl2pPr>
      <a:lvl3pPr marL="600729" indent="-120902" algn="l" defTabSz="479828" rtl="0" eaLnBrk="0" fontAlgn="base" hangingPunct="0">
        <a:spcBef>
          <a:spcPct val="20000"/>
        </a:spcBef>
        <a:spcAft>
          <a:spcPct val="0"/>
        </a:spcAft>
        <a:buChar char="•"/>
        <a:defRPr sz="1322">
          <a:solidFill>
            <a:schemeClr val="tx1"/>
          </a:solidFill>
          <a:latin typeface="+mn-lt"/>
        </a:defRPr>
      </a:lvl3pPr>
      <a:lvl4pPr marL="841271" indent="-120902" algn="l" defTabSz="479828" rtl="0" eaLnBrk="0" fontAlgn="base" hangingPunct="0">
        <a:spcBef>
          <a:spcPct val="20000"/>
        </a:spcBef>
        <a:spcAft>
          <a:spcPct val="0"/>
        </a:spcAft>
        <a:buChar char="–"/>
        <a:defRPr sz="1058">
          <a:solidFill>
            <a:schemeClr val="tx1"/>
          </a:solidFill>
          <a:latin typeface="+mn-lt"/>
        </a:defRPr>
      </a:lvl4pPr>
      <a:lvl5pPr marL="1080556" indent="-119643" algn="l" defTabSz="479828" rtl="0" eaLnBrk="0" fontAlgn="base" hangingPunct="0">
        <a:spcBef>
          <a:spcPct val="20000"/>
        </a:spcBef>
        <a:spcAft>
          <a:spcPct val="0"/>
        </a:spcAft>
        <a:buChar char="»"/>
        <a:defRPr sz="1058">
          <a:solidFill>
            <a:schemeClr val="tx1"/>
          </a:solidFill>
          <a:latin typeface="+mn-lt"/>
        </a:defRPr>
      </a:lvl5pPr>
      <a:lvl6pPr marL="4480903" indent="-457159" algn="l" defTabSz="1829892" rtl="0" eaLnBrk="0" fontAlgn="base" hangingPunct="0">
        <a:spcBef>
          <a:spcPct val="20000"/>
        </a:spcBef>
        <a:spcAft>
          <a:spcPct val="0"/>
        </a:spcAft>
        <a:buChar char="»"/>
        <a:defRPr sz="3834">
          <a:solidFill>
            <a:schemeClr val="tx1"/>
          </a:solidFill>
          <a:latin typeface="+mn-lt"/>
        </a:defRPr>
      </a:lvl6pPr>
      <a:lvl7pPr marL="4843607" indent="-457159" algn="l" defTabSz="1829892" rtl="0" eaLnBrk="0" fontAlgn="base" hangingPunct="0">
        <a:spcBef>
          <a:spcPct val="20000"/>
        </a:spcBef>
        <a:spcAft>
          <a:spcPct val="0"/>
        </a:spcAft>
        <a:buChar char="»"/>
        <a:defRPr sz="3834">
          <a:solidFill>
            <a:schemeClr val="tx1"/>
          </a:solidFill>
          <a:latin typeface="+mn-lt"/>
        </a:defRPr>
      </a:lvl7pPr>
      <a:lvl8pPr marL="5206311" indent="-457159" algn="l" defTabSz="1829892" rtl="0" eaLnBrk="0" fontAlgn="base" hangingPunct="0">
        <a:spcBef>
          <a:spcPct val="20000"/>
        </a:spcBef>
        <a:spcAft>
          <a:spcPct val="0"/>
        </a:spcAft>
        <a:buChar char="»"/>
        <a:defRPr sz="3834">
          <a:solidFill>
            <a:schemeClr val="tx1"/>
          </a:solidFill>
          <a:latin typeface="+mn-lt"/>
        </a:defRPr>
      </a:lvl8pPr>
      <a:lvl9pPr marL="5569015" indent="-457159" algn="l" defTabSz="1829892" rtl="0" eaLnBrk="0" fontAlgn="base" hangingPunct="0">
        <a:spcBef>
          <a:spcPct val="20000"/>
        </a:spcBef>
        <a:spcAft>
          <a:spcPct val="0"/>
        </a:spcAft>
        <a:buChar char="»"/>
        <a:defRPr sz="3834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25408" rtl="0" eaLnBrk="1" latinLnBrk="0" hangingPunct="1">
        <a:defRPr sz="1455" kern="1200">
          <a:solidFill>
            <a:schemeClr val="tx1"/>
          </a:solidFill>
          <a:latin typeface="+mn-lt"/>
          <a:ea typeface="+mn-ea"/>
          <a:cs typeface="+mn-cs"/>
        </a:defRPr>
      </a:lvl1pPr>
      <a:lvl2pPr marL="362704" algn="l" defTabSz="725408" rtl="0" eaLnBrk="1" latinLnBrk="0" hangingPunct="1">
        <a:defRPr sz="1455" kern="1200">
          <a:solidFill>
            <a:schemeClr val="tx1"/>
          </a:solidFill>
          <a:latin typeface="+mn-lt"/>
          <a:ea typeface="+mn-ea"/>
          <a:cs typeface="+mn-cs"/>
        </a:defRPr>
      </a:lvl2pPr>
      <a:lvl3pPr marL="725408" algn="l" defTabSz="725408" rtl="0" eaLnBrk="1" latinLnBrk="0" hangingPunct="1">
        <a:defRPr sz="1455" kern="1200">
          <a:solidFill>
            <a:schemeClr val="tx1"/>
          </a:solidFill>
          <a:latin typeface="+mn-lt"/>
          <a:ea typeface="+mn-ea"/>
          <a:cs typeface="+mn-cs"/>
        </a:defRPr>
      </a:lvl3pPr>
      <a:lvl4pPr marL="1088112" algn="l" defTabSz="725408" rtl="0" eaLnBrk="1" latinLnBrk="0" hangingPunct="1">
        <a:defRPr sz="1455" kern="1200">
          <a:solidFill>
            <a:schemeClr val="tx1"/>
          </a:solidFill>
          <a:latin typeface="+mn-lt"/>
          <a:ea typeface="+mn-ea"/>
          <a:cs typeface="+mn-cs"/>
        </a:defRPr>
      </a:lvl4pPr>
      <a:lvl5pPr marL="1450816" algn="l" defTabSz="725408" rtl="0" eaLnBrk="1" latinLnBrk="0" hangingPunct="1">
        <a:defRPr sz="1455" kern="1200">
          <a:solidFill>
            <a:schemeClr val="tx1"/>
          </a:solidFill>
          <a:latin typeface="+mn-lt"/>
          <a:ea typeface="+mn-ea"/>
          <a:cs typeface="+mn-cs"/>
        </a:defRPr>
      </a:lvl5pPr>
      <a:lvl6pPr marL="1813520" algn="l" defTabSz="725408" rtl="0" eaLnBrk="1" latinLnBrk="0" hangingPunct="1">
        <a:defRPr sz="1455" kern="1200">
          <a:solidFill>
            <a:schemeClr val="tx1"/>
          </a:solidFill>
          <a:latin typeface="+mn-lt"/>
          <a:ea typeface="+mn-ea"/>
          <a:cs typeface="+mn-cs"/>
        </a:defRPr>
      </a:lvl6pPr>
      <a:lvl7pPr marL="2176223" algn="l" defTabSz="725408" rtl="0" eaLnBrk="1" latinLnBrk="0" hangingPunct="1">
        <a:defRPr sz="1455" kern="1200">
          <a:solidFill>
            <a:schemeClr val="tx1"/>
          </a:solidFill>
          <a:latin typeface="+mn-lt"/>
          <a:ea typeface="+mn-ea"/>
          <a:cs typeface="+mn-cs"/>
        </a:defRPr>
      </a:lvl7pPr>
      <a:lvl8pPr marL="2538926" algn="l" defTabSz="725408" rtl="0" eaLnBrk="1" latinLnBrk="0" hangingPunct="1">
        <a:defRPr sz="1455" kern="1200">
          <a:solidFill>
            <a:schemeClr val="tx1"/>
          </a:solidFill>
          <a:latin typeface="+mn-lt"/>
          <a:ea typeface="+mn-ea"/>
          <a:cs typeface="+mn-cs"/>
        </a:defRPr>
      </a:lvl8pPr>
      <a:lvl9pPr marL="2901631" algn="l" defTabSz="725408" rtl="0" eaLnBrk="1" latinLnBrk="0" hangingPunct="1">
        <a:defRPr sz="14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46"/>
          <p:cNvSpPr txBox="1">
            <a:spLocks noChangeArrowheads="1"/>
          </p:cNvSpPr>
          <p:nvPr/>
        </p:nvSpPr>
        <p:spPr bwMode="auto">
          <a:xfrm>
            <a:off x="212950" y="191804"/>
            <a:ext cx="4626881" cy="623481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12740" tIns="6370" rIns="12740" bIns="6370">
            <a:spAutoFit/>
          </a:bodyPr>
          <a:lstStyle/>
          <a:p>
            <a:pPr defTabSz="127199"/>
            <a:r>
              <a:rPr lang="en-GB" altLang="es-AR" sz="926" dirty="0">
                <a:solidFill>
                  <a:srgbClr val="003366"/>
                </a:solidFill>
                <a:latin typeface="Arial" charset="0"/>
              </a:rPr>
              <a:t>Nº Trabajo</a:t>
            </a:r>
          </a:p>
          <a:p>
            <a:pPr algn="ctr" defTabSz="127199"/>
            <a:r>
              <a:rPr lang="en-US" altLang="es-AR" sz="1587" b="1" dirty="0">
                <a:solidFill>
                  <a:srgbClr val="003366"/>
                </a:solidFill>
                <a:latin typeface="Arial" charset="0"/>
              </a:rPr>
              <a:t>TITULO</a:t>
            </a:r>
            <a:r>
              <a:rPr lang="en-US" altLang="es-AR" sz="1587" dirty="0">
                <a:solidFill>
                  <a:srgbClr val="003366"/>
                </a:solidFill>
                <a:latin typeface="Arial" charset="0"/>
              </a:rPr>
              <a:t> </a:t>
            </a:r>
          </a:p>
          <a:p>
            <a:pPr algn="ctr" defTabSz="127199"/>
            <a:r>
              <a:rPr lang="en-US" altLang="es-AR" sz="1455" dirty="0" err="1">
                <a:solidFill>
                  <a:srgbClr val="003366"/>
                </a:solidFill>
                <a:latin typeface="Arial" charset="0"/>
              </a:rPr>
              <a:t>Autores</a:t>
            </a:r>
            <a:r>
              <a:rPr lang="en-US" altLang="es-AR" sz="1455" dirty="0">
                <a:solidFill>
                  <a:srgbClr val="003366"/>
                </a:solidFill>
                <a:latin typeface="Arial" charset="0"/>
              </a:rPr>
              <a:t>, </a:t>
            </a:r>
            <a:r>
              <a:rPr lang="en-US" altLang="es-AR" sz="1455" dirty="0" err="1">
                <a:solidFill>
                  <a:srgbClr val="003366"/>
                </a:solidFill>
                <a:latin typeface="Arial" charset="0"/>
              </a:rPr>
              <a:t>Instituciones</a:t>
            </a:r>
            <a:endParaRPr lang="en-US" altLang="es-AR" sz="1455" dirty="0">
              <a:solidFill>
                <a:srgbClr val="003366"/>
              </a:solidFill>
              <a:latin typeface="Arial" charset="0"/>
            </a:endParaRPr>
          </a:p>
        </p:txBody>
      </p:sp>
      <p:sp>
        <p:nvSpPr>
          <p:cNvPr id="2051" name="Text Box 148"/>
          <p:cNvSpPr txBox="1">
            <a:spLocks noChangeArrowheads="1"/>
          </p:cNvSpPr>
          <p:nvPr/>
        </p:nvSpPr>
        <p:spPr bwMode="auto">
          <a:xfrm>
            <a:off x="3104751" y="813948"/>
            <a:ext cx="90671" cy="228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4865" tIns="22433" rIns="44865" bIns="22433">
            <a:spAutoFit/>
          </a:bodyPr>
          <a:lstStyle/>
          <a:p>
            <a:pPr defTabSz="448343" eaLnBrk="0" hangingPunct="0"/>
            <a:endParaRPr lang="es-ES" altLang="es-AR" sz="1190" dirty="0"/>
          </a:p>
        </p:txBody>
      </p:sp>
      <p:sp>
        <p:nvSpPr>
          <p:cNvPr id="2052" name="Rectangle 153"/>
          <p:cNvSpPr>
            <a:spLocks noChangeArrowheads="1"/>
          </p:cNvSpPr>
          <p:nvPr/>
        </p:nvSpPr>
        <p:spPr bwMode="auto">
          <a:xfrm>
            <a:off x="590550" y="6019800"/>
            <a:ext cx="904711" cy="109441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9046" tIns="9523" rIns="19046" bIns="9523" anchor="ctr"/>
          <a:lstStyle/>
          <a:p>
            <a:pPr algn="ctr" defTabSz="190168" eaLnBrk="0" hangingPunct="0"/>
            <a:r>
              <a:rPr lang="en-US" altLang="es-AR" sz="926" dirty="0"/>
              <a:t>IMGEN</a:t>
            </a:r>
          </a:p>
        </p:txBody>
      </p:sp>
      <p:sp>
        <p:nvSpPr>
          <p:cNvPr id="2054" name="Rectangle 157"/>
          <p:cNvSpPr>
            <a:spLocks noChangeArrowheads="1"/>
          </p:cNvSpPr>
          <p:nvPr/>
        </p:nvSpPr>
        <p:spPr bwMode="auto">
          <a:xfrm>
            <a:off x="2184123" y="4331065"/>
            <a:ext cx="883290" cy="118257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9046" tIns="9523" rIns="19046" bIns="9523" anchor="ctr"/>
          <a:lstStyle/>
          <a:p>
            <a:pPr algn="ctr" defTabSz="190168" eaLnBrk="0" hangingPunct="0"/>
            <a:r>
              <a:rPr lang="en-US" altLang="es-AR" sz="926" dirty="0"/>
              <a:t>IMAGEN</a:t>
            </a:r>
          </a:p>
        </p:txBody>
      </p:sp>
      <p:sp>
        <p:nvSpPr>
          <p:cNvPr id="2055" name="Rectangle 158"/>
          <p:cNvSpPr>
            <a:spLocks noChangeArrowheads="1"/>
          </p:cNvSpPr>
          <p:nvPr/>
        </p:nvSpPr>
        <p:spPr bwMode="auto">
          <a:xfrm>
            <a:off x="514350" y="4331065"/>
            <a:ext cx="880771" cy="118257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9046" tIns="9523" rIns="19046" bIns="9523" anchor="ctr"/>
          <a:lstStyle/>
          <a:p>
            <a:pPr algn="ctr" defTabSz="190168" eaLnBrk="0" hangingPunct="0"/>
            <a:r>
              <a:rPr lang="en-US" altLang="es-AR" sz="926" dirty="0"/>
              <a:t>IMAGEN</a:t>
            </a:r>
          </a:p>
          <a:p>
            <a:pPr algn="ctr" defTabSz="190168" eaLnBrk="0" hangingPunct="0"/>
            <a:endParaRPr lang="en-US" altLang="es-AR" sz="926" dirty="0">
              <a:solidFill>
                <a:srgbClr val="FF0000"/>
              </a:solidFill>
            </a:endParaRPr>
          </a:p>
        </p:txBody>
      </p:sp>
      <p:sp>
        <p:nvSpPr>
          <p:cNvPr id="2056" name="Text Box 162"/>
          <p:cNvSpPr txBox="1">
            <a:spLocks noChangeArrowheads="1"/>
          </p:cNvSpPr>
          <p:nvPr/>
        </p:nvSpPr>
        <p:spPr bwMode="auto">
          <a:xfrm>
            <a:off x="225550" y="1145799"/>
            <a:ext cx="4568920" cy="236772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12740" tIns="6370" rIns="12740" bIns="6370">
            <a:spAutoFit/>
          </a:bodyPr>
          <a:lstStyle/>
          <a:p>
            <a:pPr defTabSz="127199" eaLnBrk="0" hangingPunct="0"/>
            <a:r>
              <a:rPr lang="en-US" altLang="es-AR" sz="1455" dirty="0">
                <a:solidFill>
                  <a:srgbClr val="003366"/>
                </a:solidFill>
                <a:latin typeface="Arial" charset="0"/>
              </a:rPr>
              <a:t>ANTECEDENTES</a:t>
            </a:r>
          </a:p>
        </p:txBody>
      </p:sp>
      <p:sp>
        <p:nvSpPr>
          <p:cNvPr id="2059" name="Text Box 166"/>
          <p:cNvSpPr txBox="1">
            <a:spLocks noChangeArrowheads="1"/>
          </p:cNvSpPr>
          <p:nvPr/>
        </p:nvSpPr>
        <p:spPr bwMode="auto">
          <a:xfrm>
            <a:off x="212950" y="7655016"/>
            <a:ext cx="2071512" cy="243139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lIns="19046" tIns="9523" rIns="19046" bIns="9523">
            <a:spAutoFit/>
          </a:bodyPr>
          <a:lstStyle/>
          <a:p>
            <a:pPr defTabSz="190168" eaLnBrk="0" hangingPunct="0"/>
            <a:r>
              <a:rPr lang="en-US" altLang="es-AR" sz="1455">
                <a:solidFill>
                  <a:srgbClr val="003366"/>
                </a:solidFill>
                <a:latin typeface="Arial" charset="0"/>
              </a:rPr>
              <a:t>CONCLUSIÓN</a:t>
            </a:r>
            <a:endParaRPr lang="en-US" altLang="es-AR" sz="1455" dirty="0">
              <a:solidFill>
                <a:srgbClr val="003366"/>
              </a:solidFill>
              <a:latin typeface="Arial" charset="0"/>
            </a:endParaRPr>
          </a:p>
        </p:txBody>
      </p:sp>
      <p:sp>
        <p:nvSpPr>
          <p:cNvPr id="2060" name="Text Box 24"/>
          <p:cNvSpPr txBox="1">
            <a:spLocks noChangeArrowheads="1"/>
          </p:cNvSpPr>
          <p:nvPr/>
        </p:nvSpPr>
        <p:spPr bwMode="auto">
          <a:xfrm>
            <a:off x="212950" y="1609889"/>
            <a:ext cx="4626881" cy="2157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lIns="72555" tIns="36277" rIns="72555" bIns="36277">
            <a:spAutoFit/>
          </a:bodyPr>
          <a:lstStyle/>
          <a:p>
            <a:pPr algn="just" defTabSz="190168"/>
            <a:r>
              <a:rPr lang="en-US" altLang="es-AR" sz="926" b="1" dirty="0" err="1">
                <a:solidFill>
                  <a:schemeClr val="bg1"/>
                </a:solidFill>
                <a:latin typeface="Arial" charset="0"/>
              </a:rPr>
              <a:t>xxxxxxx</a:t>
            </a:r>
            <a:endParaRPr lang="en-US" altLang="es-AR" sz="926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063" name="Text Box 27"/>
          <p:cNvSpPr txBox="1">
            <a:spLocks noChangeArrowheads="1"/>
          </p:cNvSpPr>
          <p:nvPr/>
        </p:nvSpPr>
        <p:spPr bwMode="auto">
          <a:xfrm>
            <a:off x="167588" y="7957271"/>
            <a:ext cx="4717605" cy="2157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lIns="72555" tIns="36277" rIns="72555" bIns="36277">
            <a:spAutoFit/>
          </a:bodyPr>
          <a:lstStyle/>
          <a:p>
            <a:pPr algn="just" defTabSz="190168">
              <a:spcBef>
                <a:spcPct val="50000"/>
              </a:spcBef>
            </a:pPr>
            <a:r>
              <a:rPr lang="en-US" altLang="es-AR" sz="926" b="1" dirty="0" err="1">
                <a:solidFill>
                  <a:schemeClr val="bg1"/>
                </a:solidFill>
                <a:latin typeface="Arial" charset="0"/>
              </a:rPr>
              <a:t>xxxxxxx</a:t>
            </a:r>
            <a:endParaRPr lang="en-US" altLang="es-AR" sz="926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" name="Text Box 162">
            <a:extLst>
              <a:ext uri="{FF2B5EF4-FFF2-40B4-BE49-F238E27FC236}">
                <a16:creationId xmlns:a16="http://schemas.microsoft.com/office/drawing/2014/main" id="{9793AE2B-C5F6-19B3-1FBE-03D7DE781C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257" y="2225242"/>
            <a:ext cx="4568920" cy="236772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12740" tIns="6370" rIns="12740" bIns="6370">
            <a:spAutoFit/>
          </a:bodyPr>
          <a:lstStyle/>
          <a:p>
            <a:pPr defTabSz="127199" eaLnBrk="0" hangingPunct="0"/>
            <a:r>
              <a:rPr lang="en-US" altLang="es-AR" sz="1455" dirty="0">
                <a:solidFill>
                  <a:srgbClr val="003366"/>
                </a:solidFill>
                <a:latin typeface="Arial" charset="0"/>
              </a:rPr>
              <a:t>MATERIAL Y MÉTODOS</a:t>
            </a:r>
          </a:p>
        </p:txBody>
      </p:sp>
      <p:sp>
        <p:nvSpPr>
          <p:cNvPr id="5" name="Text Box 24">
            <a:extLst>
              <a:ext uri="{FF2B5EF4-FFF2-40B4-BE49-F238E27FC236}">
                <a16:creationId xmlns:a16="http://schemas.microsoft.com/office/drawing/2014/main" id="{DFA364CE-253B-F844-E98E-56A4A3F32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296" y="2767849"/>
            <a:ext cx="4626881" cy="2157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lIns="72555" tIns="36277" rIns="72555" bIns="36277">
            <a:spAutoFit/>
          </a:bodyPr>
          <a:lstStyle/>
          <a:p>
            <a:pPr algn="just" defTabSz="190168"/>
            <a:r>
              <a:rPr lang="en-US" altLang="es-AR" sz="926" b="1" dirty="0" err="1">
                <a:solidFill>
                  <a:schemeClr val="bg1"/>
                </a:solidFill>
                <a:latin typeface="Arial" charset="0"/>
              </a:rPr>
              <a:t>xxxxxxx</a:t>
            </a:r>
            <a:endParaRPr lang="en-US" altLang="es-AR" sz="926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" name="Text Box 162">
            <a:extLst>
              <a:ext uri="{FF2B5EF4-FFF2-40B4-BE49-F238E27FC236}">
                <a16:creationId xmlns:a16="http://schemas.microsoft.com/office/drawing/2014/main" id="{41A67342-B6FE-C13E-6C5A-A6EFCF46C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97" y="3367621"/>
            <a:ext cx="4568920" cy="236772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12740" tIns="6370" rIns="12740" bIns="6370">
            <a:spAutoFit/>
          </a:bodyPr>
          <a:lstStyle/>
          <a:p>
            <a:pPr defTabSz="127199" eaLnBrk="0" hangingPunct="0"/>
            <a:r>
              <a:rPr lang="en-US" altLang="es-AR" sz="1455" dirty="0">
                <a:solidFill>
                  <a:srgbClr val="003366"/>
                </a:solidFill>
                <a:latin typeface="Arial" charset="0"/>
              </a:rPr>
              <a:t>RESULTADOS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</TotalTime>
  <Words>18</Words>
  <Application>Microsoft Office PowerPoint</Application>
  <PresentationFormat>Presentación en pantalla (16:9)</PresentationFormat>
  <Paragraphs>13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Default Design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Cristina</dc:creator>
  <cp:lastModifiedBy>Karina Veliz</cp:lastModifiedBy>
  <cp:revision>20</cp:revision>
  <cp:lastPrinted>2000-08-03T00:31:24Z</cp:lastPrinted>
  <dcterms:modified xsi:type="dcterms:W3CDTF">2026-08-14T13:39:20Z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TC300007849990</vt:lpwstr>
  </property>
</Properties>
</file>